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59"/>
  </p:notesMasterIdLst>
  <p:handoutMasterIdLst>
    <p:handoutMasterId r:id="rId60"/>
  </p:handoutMasterIdLst>
  <p:sldIdLst>
    <p:sldId id="256" r:id="rId2"/>
    <p:sldId id="318" r:id="rId3"/>
    <p:sldId id="257" r:id="rId4"/>
    <p:sldId id="258" r:id="rId5"/>
    <p:sldId id="260" r:id="rId6"/>
    <p:sldId id="262" r:id="rId7"/>
    <p:sldId id="261" r:id="rId8"/>
    <p:sldId id="266" r:id="rId9"/>
    <p:sldId id="263" r:id="rId10"/>
    <p:sldId id="294" r:id="rId11"/>
    <p:sldId id="324" r:id="rId12"/>
    <p:sldId id="333" r:id="rId13"/>
    <p:sldId id="329" r:id="rId14"/>
    <p:sldId id="331" r:id="rId15"/>
    <p:sldId id="321" r:id="rId16"/>
    <p:sldId id="328" r:id="rId17"/>
    <p:sldId id="323" r:id="rId18"/>
    <p:sldId id="320" r:id="rId19"/>
    <p:sldId id="322" r:id="rId20"/>
    <p:sldId id="325" r:id="rId21"/>
    <p:sldId id="327" r:id="rId22"/>
    <p:sldId id="326" r:id="rId23"/>
    <p:sldId id="316" r:id="rId24"/>
    <p:sldId id="308" r:id="rId25"/>
    <p:sldId id="314" r:id="rId26"/>
    <p:sldId id="264" r:id="rId27"/>
    <p:sldId id="292" r:id="rId28"/>
    <p:sldId id="293" r:id="rId29"/>
    <p:sldId id="297" r:id="rId30"/>
    <p:sldId id="299" r:id="rId31"/>
    <p:sldId id="300" r:id="rId32"/>
    <p:sldId id="301" r:id="rId33"/>
    <p:sldId id="302" r:id="rId34"/>
    <p:sldId id="307" r:id="rId35"/>
    <p:sldId id="303" r:id="rId36"/>
    <p:sldId id="304" r:id="rId37"/>
    <p:sldId id="305" r:id="rId38"/>
    <p:sldId id="306" r:id="rId39"/>
    <p:sldId id="312" r:id="rId40"/>
    <p:sldId id="311" r:id="rId41"/>
    <p:sldId id="310" r:id="rId42"/>
    <p:sldId id="309" r:id="rId43"/>
    <p:sldId id="296" r:id="rId44"/>
    <p:sldId id="285" r:id="rId45"/>
    <p:sldId id="284" r:id="rId46"/>
    <p:sldId id="283" r:id="rId47"/>
    <p:sldId id="282" r:id="rId48"/>
    <p:sldId id="281" r:id="rId49"/>
    <p:sldId id="280" r:id="rId50"/>
    <p:sldId id="319" r:id="rId51"/>
    <p:sldId id="290" r:id="rId52"/>
    <p:sldId id="277" r:id="rId53"/>
    <p:sldId id="289" r:id="rId54"/>
    <p:sldId id="288" r:id="rId55"/>
    <p:sldId id="287" r:id="rId56"/>
    <p:sldId id="274" r:id="rId57"/>
    <p:sldId id="286" r:id="rId58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82">
          <p15:clr>
            <a:srgbClr val="A4A3A4"/>
          </p15:clr>
        </p15:guide>
        <p15:guide id="2" pos="20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B0C2F"/>
    <a:srgbClr val="0076A5"/>
    <a:srgbClr val="107FB8"/>
    <a:srgbClr val="136AA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3F484FB-6FF5-DDE9-0516-E58B5D83D354}" v="1237" dt="2022-04-26T04:40:07.887"/>
    <p1510:client id="{5B852935-BA61-1E4D-8BBD-38592E4B36E0}" v="90" dt="2022-04-26T03:41:48.146"/>
    <p1510:client id="{5F2AAC7C-BC11-F789-B7D7-96E7F926DBAB}" v="691" dt="2022-04-26T15:09:34.347"/>
    <p1510:client id="{72E93955-2CEB-61A3-44A3-DAA4FCD100B8}" v="457" dt="2022-04-25T22:05:14.730"/>
    <p1510:client id="{A4466D93-FB84-E6BE-AE2D-62DB9FE17F5D}" v="1134" dt="2022-04-26T03:26:20.136"/>
    <p1510:client id="{A7A622C0-FBE4-648F-CD91-70419F0A27C6}" v="92" dt="2022-04-26T15:25:08.458"/>
    <p1510:client id="{ABF652ED-0414-8AD5-90EF-66B077490B1B}" v="2" dt="2022-04-26T05:18:48.07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3082"/>
        <p:guide pos="204"/>
      </p:guideLst>
    </p:cSldViewPr>
  </p:slide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microsoft.com/office/2015/10/relationships/revisionInfo" Target="revisionInfo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handoutMaster" Target="handoutMasters/handoutMaster1.xml"/><Relationship Id="rId65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edeno, Natalia" userId="S::ncedeno1@lion.lmu.edu::6abb7e13-c2e7-42b8-b134-743be299ccab" providerId="AD" clId="Web-{8F49270A-6DDA-8F37-F922-1B57159D06DB}"/>
    <pc:docChg chg="modSld">
      <pc:chgData name="Cedeno, Natalia" userId="S::ncedeno1@lion.lmu.edu::6abb7e13-c2e7-42b8-b134-743be299ccab" providerId="AD" clId="Web-{8F49270A-6DDA-8F37-F922-1B57159D06DB}" dt="2022-04-20T22:20:50.392" v="77" actId="1076"/>
      <pc:docMkLst>
        <pc:docMk/>
      </pc:docMkLst>
      <pc:sldChg chg="modSp">
        <pc:chgData name="Cedeno, Natalia" userId="S::ncedeno1@lion.lmu.edu::6abb7e13-c2e7-42b8-b134-743be299ccab" providerId="AD" clId="Web-{8F49270A-6DDA-8F37-F922-1B57159D06DB}" dt="2022-04-20T21:53:38.316" v="60" actId="20577"/>
        <pc:sldMkLst>
          <pc:docMk/>
          <pc:sldMk cId="1699159347" sldId="256"/>
        </pc:sldMkLst>
        <pc:spChg chg="mod">
          <ac:chgData name="Cedeno, Natalia" userId="S::ncedeno1@lion.lmu.edu::6abb7e13-c2e7-42b8-b134-743be299ccab" providerId="AD" clId="Web-{8F49270A-6DDA-8F37-F922-1B57159D06DB}" dt="2022-04-20T21:53:38.316" v="60" actId="20577"/>
          <ac:spMkLst>
            <pc:docMk/>
            <pc:sldMk cId="1699159347" sldId="256"/>
            <ac:spMk id="8" creationId="{00000000-0000-0000-0000-000000000000}"/>
          </ac:spMkLst>
        </pc:spChg>
      </pc:sldChg>
      <pc:sldChg chg="addSp delSp modSp">
        <pc:chgData name="Cedeno, Natalia" userId="S::ncedeno1@lion.lmu.edu::6abb7e13-c2e7-42b8-b134-743be299ccab" providerId="AD" clId="Web-{8F49270A-6DDA-8F37-F922-1B57159D06DB}" dt="2022-04-20T22:20:50.392" v="77" actId="1076"/>
        <pc:sldMkLst>
          <pc:docMk/>
          <pc:sldMk cId="692931126" sldId="258"/>
        </pc:sldMkLst>
        <pc:spChg chg="mod">
          <ac:chgData name="Cedeno, Natalia" userId="S::ncedeno1@lion.lmu.edu::6abb7e13-c2e7-42b8-b134-743be299ccab" providerId="AD" clId="Web-{8F49270A-6DDA-8F37-F922-1B57159D06DB}" dt="2022-04-20T22:20:39.329" v="75" actId="1076"/>
          <ac:spMkLst>
            <pc:docMk/>
            <pc:sldMk cId="692931126" sldId="258"/>
            <ac:spMk id="5" creationId="{00000000-0000-0000-0000-000000000000}"/>
          </ac:spMkLst>
        </pc:spChg>
        <pc:spChg chg="del">
          <ac:chgData name="Cedeno, Natalia" userId="S::ncedeno1@lion.lmu.edu::6abb7e13-c2e7-42b8-b134-743be299ccab" providerId="AD" clId="Web-{8F49270A-6DDA-8F37-F922-1B57159D06DB}" dt="2022-04-20T22:10:01.059" v="70"/>
          <ac:spMkLst>
            <pc:docMk/>
            <pc:sldMk cId="692931126" sldId="258"/>
            <ac:spMk id="7" creationId="{A29898B0-A5AD-4633-8E3E-6A45E36F557D}"/>
          </ac:spMkLst>
        </pc:spChg>
        <pc:picChg chg="del">
          <ac:chgData name="Cedeno, Natalia" userId="S::ncedeno1@lion.lmu.edu::6abb7e13-c2e7-42b8-b134-743be299ccab" providerId="AD" clId="Web-{8F49270A-6DDA-8F37-F922-1B57159D06DB}" dt="2022-04-20T22:09:59.840" v="69"/>
          <ac:picMkLst>
            <pc:docMk/>
            <pc:sldMk cId="692931126" sldId="258"/>
            <ac:picMk id="6" creationId="{6F47B92F-9400-4262-B7FC-BD62649935F4}"/>
          </ac:picMkLst>
        </pc:picChg>
        <pc:picChg chg="add mod">
          <ac:chgData name="Cedeno, Natalia" userId="S::ncedeno1@lion.lmu.edu::6abb7e13-c2e7-42b8-b134-743be299ccab" providerId="AD" clId="Web-{8F49270A-6DDA-8F37-F922-1B57159D06DB}" dt="2022-04-20T22:20:50.392" v="77" actId="1076"/>
          <ac:picMkLst>
            <pc:docMk/>
            <pc:sldMk cId="692931126" sldId="258"/>
            <ac:picMk id="8" creationId="{C1CE7EAC-ABD5-CBD3-99A8-BB2D94EC4F80}"/>
          </ac:picMkLst>
        </pc:picChg>
      </pc:sldChg>
      <pc:sldChg chg="modNotes">
        <pc:chgData name="Cedeno, Natalia" userId="S::ncedeno1@lion.lmu.edu::6abb7e13-c2e7-42b8-b134-743be299ccab" providerId="AD" clId="Web-{8F49270A-6DDA-8F37-F922-1B57159D06DB}" dt="2022-04-20T21:30:38.363" v="2"/>
        <pc:sldMkLst>
          <pc:docMk/>
          <pc:sldMk cId="1016604007" sldId="261"/>
        </pc:sldMkLst>
      </pc:sldChg>
      <pc:sldChg chg="modNotes">
        <pc:chgData name="Cedeno, Natalia" userId="S::ncedeno1@lion.lmu.edu::6abb7e13-c2e7-42b8-b134-743be299ccab" providerId="AD" clId="Web-{8F49270A-6DDA-8F37-F922-1B57159D06DB}" dt="2022-04-20T21:30:53.958" v="19"/>
        <pc:sldMkLst>
          <pc:docMk/>
          <pc:sldMk cId="633625342" sldId="263"/>
        </pc:sldMkLst>
      </pc:sldChg>
      <pc:sldChg chg="addSp delSp modSp">
        <pc:chgData name="Cedeno, Natalia" userId="S::ncedeno1@lion.lmu.edu::6abb7e13-c2e7-42b8-b134-743be299ccab" providerId="AD" clId="Web-{8F49270A-6DDA-8F37-F922-1B57159D06DB}" dt="2022-04-20T22:09:55.668" v="68"/>
        <pc:sldMkLst>
          <pc:docMk/>
          <pc:sldMk cId="771629049" sldId="264"/>
        </pc:sldMkLst>
        <pc:picChg chg="add del mod">
          <ac:chgData name="Cedeno, Natalia" userId="S::ncedeno1@lion.lmu.edu::6abb7e13-c2e7-42b8-b134-743be299ccab" providerId="AD" clId="Web-{8F49270A-6DDA-8F37-F922-1B57159D06DB}" dt="2022-04-20T22:09:55.668" v="68"/>
          <ac:picMkLst>
            <pc:docMk/>
            <pc:sldMk cId="771629049" sldId="264"/>
            <ac:picMk id="2" creationId="{1F55D42D-A81B-F0E5-8B57-B9913C355261}"/>
          </ac:picMkLst>
        </pc:picChg>
      </pc:sldChg>
      <pc:sldChg chg="modNotes">
        <pc:chgData name="Cedeno, Natalia" userId="S::ncedeno1@lion.lmu.edu::6abb7e13-c2e7-42b8-b134-743be299ccab" providerId="AD" clId="Web-{8F49270A-6DDA-8F37-F922-1B57159D06DB}" dt="2022-04-20T21:30:45.833" v="4"/>
        <pc:sldMkLst>
          <pc:docMk/>
          <pc:sldMk cId="3289880669" sldId="266"/>
        </pc:sldMkLst>
      </pc:sldChg>
      <pc:sldChg chg="addSp delSp modSp modNotes">
        <pc:chgData name="Cedeno, Natalia" userId="S::ncedeno1@lion.lmu.edu::6abb7e13-c2e7-42b8-b134-743be299ccab" providerId="AD" clId="Web-{8F49270A-6DDA-8F37-F922-1B57159D06DB}" dt="2022-04-20T21:53:13.158" v="50" actId="1076"/>
        <pc:sldMkLst>
          <pc:docMk/>
          <pc:sldMk cId="372190636" sldId="298"/>
        </pc:sldMkLst>
        <pc:spChg chg="add del mod">
          <ac:chgData name="Cedeno, Natalia" userId="S::ncedeno1@lion.lmu.edu::6abb7e13-c2e7-42b8-b134-743be299ccab" providerId="AD" clId="Web-{8F49270A-6DDA-8F37-F922-1B57159D06DB}" dt="2022-04-20T21:52:43.407" v="43"/>
          <ac:spMkLst>
            <pc:docMk/>
            <pc:sldMk cId="372190636" sldId="298"/>
            <ac:spMk id="6" creationId="{85855413-D83F-6CAA-5BB8-51CD33C60BF7}"/>
          </ac:spMkLst>
        </pc:spChg>
        <pc:spChg chg="add mod">
          <ac:chgData name="Cedeno, Natalia" userId="S::ncedeno1@lion.lmu.edu::6abb7e13-c2e7-42b8-b134-743be299ccab" providerId="AD" clId="Web-{8F49270A-6DDA-8F37-F922-1B57159D06DB}" dt="2022-04-20T21:53:13.158" v="50" actId="1076"/>
          <ac:spMkLst>
            <pc:docMk/>
            <pc:sldMk cId="372190636" sldId="298"/>
            <ac:spMk id="7" creationId="{6774E063-09A2-7A75-0F69-4312C147434D}"/>
          </ac:spMkLst>
        </pc:spChg>
        <pc:spChg chg="del mod">
          <ac:chgData name="Cedeno, Natalia" userId="S::ncedeno1@lion.lmu.edu::6abb7e13-c2e7-42b8-b134-743be299ccab" providerId="AD" clId="Web-{8F49270A-6DDA-8F37-F922-1B57159D06DB}" dt="2022-04-20T21:52:34.250" v="38"/>
          <ac:spMkLst>
            <pc:docMk/>
            <pc:sldMk cId="372190636" sldId="298"/>
            <ac:spMk id="10" creationId="{A0D090E2-187E-BCA3-216D-C4C7535556EC}"/>
          </ac:spMkLst>
        </pc:spChg>
      </pc:sldChg>
      <pc:sldChg chg="addSp delSp modSp modNotes">
        <pc:chgData name="Cedeno, Natalia" userId="S::ncedeno1@lion.lmu.edu::6abb7e13-c2e7-42b8-b134-743be299ccab" providerId="AD" clId="Web-{8F49270A-6DDA-8F37-F922-1B57159D06DB}" dt="2022-04-20T22:09:40.448" v="65"/>
        <pc:sldMkLst>
          <pc:docMk/>
          <pc:sldMk cId="3377420777" sldId="308"/>
        </pc:sldMkLst>
        <pc:spChg chg="mod">
          <ac:chgData name="Cedeno, Natalia" userId="S::ncedeno1@lion.lmu.edu::6abb7e13-c2e7-42b8-b134-743be299ccab" providerId="AD" clId="Web-{8F49270A-6DDA-8F37-F922-1B57159D06DB}" dt="2022-04-20T21:51:41.231" v="31" actId="1076"/>
          <ac:spMkLst>
            <pc:docMk/>
            <pc:sldMk cId="3377420777" sldId="308"/>
            <ac:spMk id="7" creationId="{781360AF-7754-43A7-A4EE-4D444C6E4DA7}"/>
          </ac:spMkLst>
        </pc:spChg>
        <pc:spChg chg="add del mod">
          <ac:chgData name="Cedeno, Natalia" userId="S::ncedeno1@lion.lmu.edu::6abb7e13-c2e7-42b8-b134-743be299ccab" providerId="AD" clId="Web-{8F49270A-6DDA-8F37-F922-1B57159D06DB}" dt="2022-04-20T22:09:40.448" v="65"/>
          <ac:spMkLst>
            <pc:docMk/>
            <pc:sldMk cId="3377420777" sldId="308"/>
            <ac:spMk id="8" creationId="{D4EE6BED-84DD-4C86-6FA6-D6B806D05057}"/>
          </ac:spMkLst>
        </pc:spChg>
      </pc:sldChg>
    </pc:docChg>
  </pc:docChgLst>
  <pc:docChgLst>
    <pc:chgData name="Cedeno, Natalia" userId="S::ncedeno1@lion.lmu.edu::6abb7e13-c2e7-42b8-b134-743be299ccab" providerId="AD" clId="Web-{869A2AB0-836A-1A5B-FD1D-F7E4E492C42F}"/>
    <pc:docChg chg="addSld modSld">
      <pc:chgData name="Cedeno, Natalia" userId="S::ncedeno1@lion.lmu.edu::6abb7e13-c2e7-42b8-b134-743be299ccab" providerId="AD" clId="Web-{869A2AB0-836A-1A5B-FD1D-F7E4E492C42F}" dt="2022-04-21T19:10:59.267" v="173"/>
      <pc:docMkLst>
        <pc:docMk/>
      </pc:docMkLst>
      <pc:sldChg chg="addSp delSp modSp">
        <pc:chgData name="Cedeno, Natalia" userId="S::ncedeno1@lion.lmu.edu::6abb7e13-c2e7-42b8-b134-743be299ccab" providerId="AD" clId="Web-{869A2AB0-836A-1A5B-FD1D-F7E4E492C42F}" dt="2022-04-21T18:06:28.296" v="128" actId="1076"/>
        <pc:sldMkLst>
          <pc:docMk/>
          <pc:sldMk cId="1412064160" sldId="262"/>
        </pc:sldMkLst>
        <pc:spChg chg="add del">
          <ac:chgData name="Cedeno, Natalia" userId="S::ncedeno1@lion.lmu.edu::6abb7e13-c2e7-42b8-b134-743be299ccab" providerId="AD" clId="Web-{869A2AB0-836A-1A5B-FD1D-F7E4E492C42F}" dt="2022-04-21T17:55:18.684" v="65"/>
          <ac:spMkLst>
            <pc:docMk/>
            <pc:sldMk cId="1412064160" sldId="262"/>
            <ac:spMk id="6" creationId="{351FFDBC-6125-3116-58B1-423716075F62}"/>
          </ac:spMkLst>
        </pc:spChg>
        <pc:spChg chg="add del">
          <ac:chgData name="Cedeno, Natalia" userId="S::ncedeno1@lion.lmu.edu::6abb7e13-c2e7-42b8-b134-743be299ccab" providerId="AD" clId="Web-{869A2AB0-836A-1A5B-FD1D-F7E4E492C42F}" dt="2022-04-21T18:01:46.444" v="116"/>
          <ac:spMkLst>
            <pc:docMk/>
            <pc:sldMk cId="1412064160" sldId="262"/>
            <ac:spMk id="9" creationId="{D3CFC88C-DEF1-0F18-E520-C8F241CA43A4}"/>
          </ac:spMkLst>
        </pc:spChg>
        <pc:spChg chg="mod">
          <ac:chgData name="Cedeno, Natalia" userId="S::ncedeno1@lion.lmu.edu::6abb7e13-c2e7-42b8-b134-743be299ccab" providerId="AD" clId="Web-{869A2AB0-836A-1A5B-FD1D-F7E4E492C42F}" dt="2022-04-21T18:03:03.290" v="123" actId="14100"/>
          <ac:spMkLst>
            <pc:docMk/>
            <pc:sldMk cId="1412064160" sldId="262"/>
            <ac:spMk id="37" creationId="{7A83F044-593B-4D03-31B0-028B41118B19}"/>
          </ac:spMkLst>
        </pc:spChg>
        <pc:spChg chg="mod">
          <ac:chgData name="Cedeno, Natalia" userId="S::ncedeno1@lion.lmu.edu::6abb7e13-c2e7-42b8-b134-743be299ccab" providerId="AD" clId="Web-{869A2AB0-836A-1A5B-FD1D-F7E4E492C42F}" dt="2022-04-21T17:57:14.702" v="82" actId="1076"/>
          <ac:spMkLst>
            <pc:docMk/>
            <pc:sldMk cId="1412064160" sldId="262"/>
            <ac:spMk id="38" creationId="{8649A5C4-ECA4-B77F-C5A5-B269BD213D27}"/>
          </ac:spMkLst>
        </pc:spChg>
        <pc:spChg chg="mod">
          <ac:chgData name="Cedeno, Natalia" userId="S::ncedeno1@lion.lmu.edu::6abb7e13-c2e7-42b8-b134-743be299ccab" providerId="AD" clId="Web-{869A2AB0-836A-1A5B-FD1D-F7E4E492C42F}" dt="2022-04-21T18:01:26.866" v="113" actId="14100"/>
          <ac:spMkLst>
            <pc:docMk/>
            <pc:sldMk cId="1412064160" sldId="262"/>
            <ac:spMk id="39" creationId="{7C3B692A-2D2A-8D76-34E7-3FD5DDA1EC8E}"/>
          </ac:spMkLst>
        </pc:spChg>
        <pc:spChg chg="mod">
          <ac:chgData name="Cedeno, Natalia" userId="S::ncedeno1@lion.lmu.edu::6abb7e13-c2e7-42b8-b134-743be299ccab" providerId="AD" clId="Web-{869A2AB0-836A-1A5B-FD1D-F7E4E492C42F}" dt="2022-04-21T18:06:28.296" v="128" actId="1076"/>
          <ac:spMkLst>
            <pc:docMk/>
            <pc:sldMk cId="1412064160" sldId="262"/>
            <ac:spMk id="40" creationId="{4804B083-F5B1-4F0E-05DF-4F6F1404C5D5}"/>
          </ac:spMkLst>
        </pc:spChg>
        <pc:spChg chg="mod">
          <ac:chgData name="Cedeno, Natalia" userId="S::ncedeno1@lion.lmu.edu::6abb7e13-c2e7-42b8-b134-743be299ccab" providerId="AD" clId="Web-{869A2AB0-836A-1A5B-FD1D-F7E4E492C42F}" dt="2022-04-21T17:54:40.151" v="46"/>
          <ac:spMkLst>
            <pc:docMk/>
            <pc:sldMk cId="1412064160" sldId="262"/>
            <ac:spMk id="41" creationId="{92005254-4500-4EEE-0FEB-7D9058B70C15}"/>
          </ac:spMkLst>
        </pc:spChg>
        <pc:spChg chg="mod">
          <ac:chgData name="Cedeno, Natalia" userId="S::ncedeno1@lion.lmu.edu::6abb7e13-c2e7-42b8-b134-743be299ccab" providerId="AD" clId="Web-{869A2AB0-836A-1A5B-FD1D-F7E4E492C42F}" dt="2022-04-21T17:54:40.245" v="47"/>
          <ac:spMkLst>
            <pc:docMk/>
            <pc:sldMk cId="1412064160" sldId="262"/>
            <ac:spMk id="42" creationId="{8A49BC1C-0A8C-EC28-D54F-CED9F84D4D7F}"/>
          </ac:spMkLst>
        </pc:spChg>
        <pc:spChg chg="mod">
          <ac:chgData name="Cedeno, Natalia" userId="S::ncedeno1@lion.lmu.edu::6abb7e13-c2e7-42b8-b134-743be299ccab" providerId="AD" clId="Web-{869A2AB0-836A-1A5B-FD1D-F7E4E492C42F}" dt="2022-04-21T17:55:09.793" v="57" actId="1076"/>
          <ac:spMkLst>
            <pc:docMk/>
            <pc:sldMk cId="1412064160" sldId="262"/>
            <ac:spMk id="43" creationId="{41A4A032-A101-4164-EA12-A38E08848637}"/>
          </ac:spMkLst>
        </pc:spChg>
        <pc:spChg chg="mod">
          <ac:chgData name="Cedeno, Natalia" userId="S::ncedeno1@lion.lmu.edu::6abb7e13-c2e7-42b8-b134-743be299ccab" providerId="AD" clId="Web-{869A2AB0-836A-1A5B-FD1D-F7E4E492C42F}" dt="2022-04-21T17:54:40.464" v="49"/>
          <ac:spMkLst>
            <pc:docMk/>
            <pc:sldMk cId="1412064160" sldId="262"/>
            <ac:spMk id="44" creationId="{EF58687E-F274-64D9-52EA-09E95D2CFC96}"/>
          </ac:spMkLst>
        </pc:spChg>
        <pc:spChg chg="mod">
          <ac:chgData name="Cedeno, Natalia" userId="S::ncedeno1@lion.lmu.edu::6abb7e13-c2e7-42b8-b134-743be299ccab" providerId="AD" clId="Web-{869A2AB0-836A-1A5B-FD1D-F7E4E492C42F}" dt="2022-04-21T17:54:40.573" v="50"/>
          <ac:spMkLst>
            <pc:docMk/>
            <pc:sldMk cId="1412064160" sldId="262"/>
            <ac:spMk id="45" creationId="{235239ED-6921-3F01-884E-35D43355738D}"/>
          </ac:spMkLst>
        </pc:spChg>
        <pc:spChg chg="mod">
          <ac:chgData name="Cedeno, Natalia" userId="S::ncedeno1@lion.lmu.edu::6abb7e13-c2e7-42b8-b134-743be299ccab" providerId="AD" clId="Web-{869A2AB0-836A-1A5B-FD1D-F7E4E492C42F}" dt="2022-04-21T18:00:17.035" v="107" actId="1076"/>
          <ac:spMkLst>
            <pc:docMk/>
            <pc:sldMk cId="1412064160" sldId="262"/>
            <ac:spMk id="57" creationId="{624AACB0-6494-957A-5AE3-E448873AD457}"/>
          </ac:spMkLst>
        </pc:spChg>
        <pc:spChg chg="mod">
          <ac:chgData name="Cedeno, Natalia" userId="S::ncedeno1@lion.lmu.edu::6abb7e13-c2e7-42b8-b134-743be299ccab" providerId="AD" clId="Web-{869A2AB0-836A-1A5B-FD1D-F7E4E492C42F}" dt="2022-04-21T17:56:38.233" v="78" actId="1076"/>
          <ac:spMkLst>
            <pc:docMk/>
            <pc:sldMk cId="1412064160" sldId="262"/>
            <ac:spMk id="58" creationId="{6E07C509-1E47-663E-EB0F-946257B9D6BD}"/>
          </ac:spMkLst>
        </pc:spChg>
        <pc:spChg chg="mod">
          <ac:chgData name="Cedeno, Natalia" userId="S::ncedeno1@lion.lmu.edu::6abb7e13-c2e7-42b8-b134-743be299ccab" providerId="AD" clId="Web-{869A2AB0-836A-1A5B-FD1D-F7E4E492C42F}" dt="2022-04-21T17:57:29.843" v="85" actId="1076"/>
          <ac:spMkLst>
            <pc:docMk/>
            <pc:sldMk cId="1412064160" sldId="262"/>
            <ac:spMk id="69" creationId="{8337B4B7-036E-DCB4-39D0-9FF1E2FFA36C}"/>
          </ac:spMkLst>
        </pc:spChg>
        <pc:spChg chg="mod">
          <ac:chgData name="Cedeno, Natalia" userId="S::ncedeno1@lion.lmu.edu::6abb7e13-c2e7-42b8-b134-743be299ccab" providerId="AD" clId="Web-{869A2AB0-836A-1A5B-FD1D-F7E4E492C42F}" dt="2022-04-21T17:55:09.949" v="59" actId="1076"/>
          <ac:spMkLst>
            <pc:docMk/>
            <pc:sldMk cId="1412064160" sldId="262"/>
            <ac:spMk id="70" creationId="{27EA0089-2625-0770-9E54-C4A409E20152}"/>
          </ac:spMkLst>
        </pc:spChg>
        <pc:spChg chg="mod">
          <ac:chgData name="Cedeno, Natalia" userId="S::ncedeno1@lion.lmu.edu::6abb7e13-c2e7-42b8-b134-743be299ccab" providerId="AD" clId="Web-{869A2AB0-836A-1A5B-FD1D-F7E4E492C42F}" dt="2022-04-21T17:54:41.120" v="55"/>
          <ac:spMkLst>
            <pc:docMk/>
            <pc:sldMk cId="1412064160" sldId="262"/>
            <ac:spMk id="80" creationId="{DEF8081F-4FCD-AAB6-E8A2-1F9720B8298A}"/>
          </ac:spMkLst>
        </pc:spChg>
        <pc:spChg chg="mod">
          <ac:chgData name="Cedeno, Natalia" userId="S::ncedeno1@lion.lmu.edu::6abb7e13-c2e7-42b8-b134-743be299ccab" providerId="AD" clId="Web-{869A2AB0-836A-1A5B-FD1D-F7E4E492C42F}" dt="2022-04-21T17:54:41.214" v="56"/>
          <ac:spMkLst>
            <pc:docMk/>
            <pc:sldMk cId="1412064160" sldId="262"/>
            <ac:spMk id="81" creationId="{E17B8CAA-CD0C-9DBC-62C5-0F0E14053002}"/>
          </ac:spMkLst>
        </pc:spChg>
        <pc:grpChg chg="add">
          <ac:chgData name="Cedeno, Natalia" userId="S::ncedeno1@lion.lmu.edu::6abb7e13-c2e7-42b8-b134-743be299ccab" providerId="AD" clId="Web-{869A2AB0-836A-1A5B-FD1D-F7E4E492C42F}" dt="2022-04-21T18:04:31.886" v="127"/>
          <ac:grpSpMkLst>
            <pc:docMk/>
            <pc:sldMk cId="1412064160" sldId="262"/>
            <ac:grpSpMk id="10" creationId="{14FE135F-5A4E-44BC-6D02-2FFB02A5179E}"/>
          </ac:grpSpMkLst>
        </pc:grpChg>
        <pc:grpChg chg="add del">
          <ac:chgData name="Cedeno, Natalia" userId="S::ncedeno1@lion.lmu.edu::6abb7e13-c2e7-42b8-b134-743be299ccab" providerId="AD" clId="Web-{869A2AB0-836A-1A5B-FD1D-F7E4E492C42F}" dt="2022-04-21T17:54:11.541" v="31"/>
          <ac:grpSpMkLst>
            <pc:docMk/>
            <pc:sldMk cId="1412064160" sldId="262"/>
            <ac:grpSpMk id="36" creationId="{BCA4AE93-38FD-FCC5-9DF7-ABE397DAC821}"/>
          </ac:grpSpMkLst>
        </pc:grpChg>
        <pc:grpChg chg="add del">
          <ac:chgData name="Cedeno, Natalia" userId="S::ncedeno1@lion.lmu.edu::6abb7e13-c2e7-42b8-b134-743be299ccab" providerId="AD" clId="Web-{869A2AB0-836A-1A5B-FD1D-F7E4E492C42F}" dt="2022-04-21T17:54:17.135" v="35"/>
          <ac:grpSpMkLst>
            <pc:docMk/>
            <pc:sldMk cId="1412064160" sldId="262"/>
            <ac:grpSpMk id="92" creationId="{6FE97E22-3CD6-01E7-38F1-85835F642966}"/>
          </ac:grpSpMkLst>
        </pc:grpChg>
        <pc:cxnChg chg="add del">
          <ac:chgData name="Cedeno, Natalia" userId="S::ncedeno1@lion.lmu.edu::6abb7e13-c2e7-42b8-b134-743be299ccab" providerId="AD" clId="Web-{869A2AB0-836A-1A5B-FD1D-F7E4E492C42F}" dt="2022-04-21T17:54:15.260" v="33"/>
          <ac:cxnSpMkLst>
            <pc:docMk/>
            <pc:sldMk cId="1412064160" sldId="262"/>
            <ac:cxnSpMk id="5" creationId="{8E0E3D8E-161B-49AB-1EFE-F318D27786B8}"/>
          </ac:cxnSpMkLst>
        </pc:cxnChg>
        <pc:cxnChg chg="add mod">
          <ac:chgData name="Cedeno, Natalia" userId="S::ncedeno1@lion.lmu.edu::6abb7e13-c2e7-42b8-b134-743be299ccab" providerId="AD" clId="Web-{869A2AB0-836A-1A5B-FD1D-F7E4E492C42F}" dt="2022-04-21T17:59:32.816" v="103" actId="14100"/>
          <ac:cxnSpMkLst>
            <pc:docMk/>
            <pc:sldMk cId="1412064160" sldId="262"/>
            <ac:cxnSpMk id="7" creationId="{68FB1FE8-86CB-AEA0-BC23-BB5DA0214ED5}"/>
          </ac:cxnSpMkLst>
        </pc:cxnChg>
        <pc:cxnChg chg="add mod">
          <ac:chgData name="Cedeno, Natalia" userId="S::ncedeno1@lion.lmu.edu::6abb7e13-c2e7-42b8-b134-743be299ccab" providerId="AD" clId="Web-{869A2AB0-836A-1A5B-FD1D-F7E4E492C42F}" dt="2022-04-21T17:59:15.987" v="100" actId="1076"/>
          <ac:cxnSpMkLst>
            <pc:docMk/>
            <pc:sldMk cId="1412064160" sldId="262"/>
            <ac:cxnSpMk id="8" creationId="{E53AE9B3-C19F-DDB3-6993-55455D0FD743}"/>
          </ac:cxnSpMkLst>
        </pc:cxnChg>
        <pc:cxnChg chg="add mod">
          <ac:chgData name="Cedeno, Natalia" userId="S::ncedeno1@lion.lmu.edu::6abb7e13-c2e7-42b8-b134-743be299ccab" providerId="AD" clId="Web-{869A2AB0-836A-1A5B-FD1D-F7E4E492C42F}" dt="2022-04-21T17:59:38.206" v="105" actId="1076"/>
          <ac:cxnSpMkLst>
            <pc:docMk/>
            <pc:sldMk cId="1412064160" sldId="262"/>
            <ac:cxnSpMk id="48" creationId="{B0D42CE6-150A-FFB7-2FBD-9A514E2D3C5D}"/>
          </ac:cxnSpMkLst>
        </pc:cxnChg>
        <pc:cxnChg chg="mod">
          <ac:chgData name="Cedeno, Natalia" userId="S::ncedeno1@lion.lmu.edu::6abb7e13-c2e7-42b8-b134-743be299ccab" providerId="AD" clId="Web-{869A2AB0-836A-1A5B-FD1D-F7E4E492C42F}" dt="2022-04-21T17:57:44.891" v="87" actId="14100"/>
          <ac:cxnSpMkLst>
            <pc:docMk/>
            <pc:sldMk cId="1412064160" sldId="262"/>
            <ac:cxnSpMk id="82" creationId="{6D43B95C-DF16-7B42-76F4-3C6CAA40165D}"/>
          </ac:cxnSpMkLst>
        </pc:cxnChg>
        <pc:cxnChg chg="mod">
          <ac:chgData name="Cedeno, Natalia" userId="S::ncedeno1@lion.lmu.edu::6abb7e13-c2e7-42b8-b134-743be299ccab" providerId="AD" clId="Web-{869A2AB0-836A-1A5B-FD1D-F7E4E492C42F}" dt="2022-04-21T18:00:21.879" v="108" actId="1076"/>
          <ac:cxnSpMkLst>
            <pc:docMk/>
            <pc:sldMk cId="1412064160" sldId="262"/>
            <ac:cxnSpMk id="86" creationId="{AA7C5B93-8D17-98AD-7243-C897256FA4BB}"/>
          </ac:cxnSpMkLst>
        </pc:cxnChg>
        <pc:cxnChg chg="mod">
          <ac:chgData name="Cedeno, Natalia" userId="S::ncedeno1@lion.lmu.edu::6abb7e13-c2e7-42b8-b134-743be299ccab" providerId="AD" clId="Web-{869A2AB0-836A-1A5B-FD1D-F7E4E492C42F}" dt="2022-04-21T18:00:13.285" v="106" actId="1076"/>
          <ac:cxnSpMkLst>
            <pc:docMk/>
            <pc:sldMk cId="1412064160" sldId="262"/>
            <ac:cxnSpMk id="87" creationId="{4FAB0D60-D4CD-7D8A-7ED1-36145AF60AF5}"/>
          </ac:cxnSpMkLst>
        </pc:cxnChg>
        <pc:cxnChg chg="del mod">
          <ac:chgData name="Cedeno, Natalia" userId="S::ncedeno1@lion.lmu.edu::6abb7e13-c2e7-42b8-b134-743be299ccab" providerId="AD" clId="Web-{869A2AB0-836A-1A5B-FD1D-F7E4E492C42F}" dt="2022-04-21T17:57:55.344" v="88"/>
          <ac:cxnSpMkLst>
            <pc:docMk/>
            <pc:sldMk cId="1412064160" sldId="262"/>
            <ac:cxnSpMk id="88" creationId="{89B68625-2665-8A99-C3AF-D21008DD44A7}"/>
          </ac:cxnSpMkLst>
        </pc:cxnChg>
        <pc:cxnChg chg="mod">
          <ac:chgData name="Cedeno, Natalia" userId="S::ncedeno1@lion.lmu.edu::6abb7e13-c2e7-42b8-b134-743be299ccab" providerId="AD" clId="Web-{869A2AB0-836A-1A5B-FD1D-F7E4E492C42F}" dt="2022-04-21T17:56:59.468" v="81" actId="14100"/>
          <ac:cxnSpMkLst>
            <pc:docMk/>
            <pc:sldMk cId="1412064160" sldId="262"/>
            <ac:cxnSpMk id="89" creationId="{576724AB-C5B6-0C63-3754-050AB77BCE2D}"/>
          </ac:cxnSpMkLst>
        </pc:cxnChg>
        <pc:cxnChg chg="mod">
          <ac:chgData name="Cedeno, Natalia" userId="S::ncedeno1@lion.lmu.edu::6abb7e13-c2e7-42b8-b134-743be299ccab" providerId="AD" clId="Web-{869A2AB0-836A-1A5B-FD1D-F7E4E492C42F}" dt="2022-04-21T17:56:44.077" v="79" actId="14100"/>
          <ac:cxnSpMkLst>
            <pc:docMk/>
            <pc:sldMk cId="1412064160" sldId="262"/>
            <ac:cxnSpMk id="90" creationId="{D7C64406-5DDB-C825-A9A7-3FB78BBDFB7C}"/>
          </ac:cxnSpMkLst>
        </pc:cxnChg>
        <pc:cxnChg chg="mod">
          <ac:chgData name="Cedeno, Natalia" userId="S::ncedeno1@lion.lmu.edu::6abb7e13-c2e7-42b8-b134-743be299ccab" providerId="AD" clId="Web-{869A2AB0-836A-1A5B-FD1D-F7E4E492C42F}" dt="2022-04-21T18:03:21.791" v="126" actId="14100"/>
          <ac:cxnSpMkLst>
            <pc:docMk/>
            <pc:sldMk cId="1412064160" sldId="262"/>
            <ac:cxnSpMk id="95" creationId="{6DAC96C3-91D6-6C3D-E6FB-8FE3392B21D2}"/>
          </ac:cxnSpMkLst>
        </pc:cxnChg>
        <pc:cxnChg chg="mod">
          <ac:chgData name="Cedeno, Natalia" userId="S::ncedeno1@lion.lmu.edu::6abb7e13-c2e7-42b8-b134-743be299ccab" providerId="AD" clId="Web-{869A2AB0-836A-1A5B-FD1D-F7E4E492C42F}" dt="2022-04-21T18:03:07.993" v="124" actId="14100"/>
          <ac:cxnSpMkLst>
            <pc:docMk/>
            <pc:sldMk cId="1412064160" sldId="262"/>
            <ac:cxnSpMk id="96" creationId="{C4086F00-81F7-9B28-EEEA-478B9D409378}"/>
          </ac:cxnSpMkLst>
        </pc:cxnChg>
        <pc:cxnChg chg="mod">
          <ac:chgData name="Cedeno, Natalia" userId="S::ncedeno1@lion.lmu.edu::6abb7e13-c2e7-42b8-b134-743be299ccab" providerId="AD" clId="Web-{869A2AB0-836A-1A5B-FD1D-F7E4E492C42F}" dt="2022-04-21T18:02:37.258" v="121" actId="14100"/>
          <ac:cxnSpMkLst>
            <pc:docMk/>
            <pc:sldMk cId="1412064160" sldId="262"/>
            <ac:cxnSpMk id="97" creationId="{28418D7C-64BF-3105-4C56-1FE4EE432D79}"/>
          </ac:cxnSpMkLst>
        </pc:cxnChg>
        <pc:cxnChg chg="mod">
          <ac:chgData name="Cedeno, Natalia" userId="S::ncedeno1@lion.lmu.edu::6abb7e13-c2e7-42b8-b134-743be299ccab" providerId="AD" clId="Web-{869A2AB0-836A-1A5B-FD1D-F7E4E492C42F}" dt="2022-04-21T18:02:18.789" v="119" actId="14100"/>
          <ac:cxnSpMkLst>
            <pc:docMk/>
            <pc:sldMk cId="1412064160" sldId="262"/>
            <ac:cxnSpMk id="98" creationId="{D8B8F84E-0E23-393F-3C4B-18F2819B4484}"/>
          </ac:cxnSpMkLst>
        </pc:cxnChg>
        <pc:cxnChg chg="add del mod">
          <ac:chgData name="Cedeno, Natalia" userId="S::ncedeno1@lion.lmu.edu::6abb7e13-c2e7-42b8-b134-743be299ccab" providerId="AD" clId="Web-{869A2AB0-836A-1A5B-FD1D-F7E4E492C42F}" dt="2022-04-21T17:55:55.981" v="69" actId="14100"/>
          <ac:cxnSpMkLst>
            <pc:docMk/>
            <pc:sldMk cId="1412064160" sldId="262"/>
            <ac:cxnSpMk id="99" creationId="{DB80A5C4-517C-D586-69CE-653E34DF792B}"/>
          </ac:cxnSpMkLst>
        </pc:cxnChg>
        <pc:cxnChg chg="add del mod">
          <ac:chgData name="Cedeno, Natalia" userId="S::ncedeno1@lion.lmu.edu::6abb7e13-c2e7-42b8-b134-743be299ccab" providerId="AD" clId="Web-{869A2AB0-836A-1A5B-FD1D-F7E4E492C42F}" dt="2022-04-21T17:54:20.510" v="37" actId="14100"/>
          <ac:cxnSpMkLst>
            <pc:docMk/>
            <pc:sldMk cId="1412064160" sldId="262"/>
            <ac:cxnSpMk id="100" creationId="{EEE92E5E-090D-4670-178B-38B7F5981B41}"/>
          </ac:cxnSpMkLst>
        </pc:cxnChg>
      </pc:sldChg>
      <pc:sldChg chg="addSp delSp modSp new">
        <pc:chgData name="Cedeno, Natalia" userId="S::ncedeno1@lion.lmu.edu::6abb7e13-c2e7-42b8-b134-743be299ccab" providerId="AD" clId="Web-{869A2AB0-836A-1A5B-FD1D-F7E4E492C42F}" dt="2022-04-21T19:10:59.267" v="173"/>
        <pc:sldMkLst>
          <pc:docMk/>
          <pc:sldMk cId="1593818538" sldId="315"/>
        </pc:sldMkLst>
        <pc:spChg chg="del">
          <ac:chgData name="Cedeno, Natalia" userId="S::ncedeno1@lion.lmu.edu::6abb7e13-c2e7-42b8-b134-743be299ccab" providerId="AD" clId="Web-{869A2AB0-836A-1A5B-FD1D-F7E4E492C42F}" dt="2022-04-21T19:06:16.088" v="130"/>
          <ac:spMkLst>
            <pc:docMk/>
            <pc:sldMk cId="1593818538" sldId="315"/>
            <ac:spMk id="2" creationId="{B6ADA4DB-40DD-6EF9-912B-9D2F9A820949}"/>
          </ac:spMkLst>
        </pc:spChg>
        <pc:spChg chg="del">
          <ac:chgData name="Cedeno, Natalia" userId="S::ncedeno1@lion.lmu.edu::6abb7e13-c2e7-42b8-b134-743be299ccab" providerId="AD" clId="Web-{869A2AB0-836A-1A5B-FD1D-F7E4E492C42F}" dt="2022-04-21T19:06:17.229" v="131"/>
          <ac:spMkLst>
            <pc:docMk/>
            <pc:sldMk cId="1593818538" sldId="315"/>
            <ac:spMk id="3" creationId="{137E66CB-9A7F-E181-416E-A0154C47EA2F}"/>
          </ac:spMkLst>
        </pc:spChg>
        <pc:spChg chg="add mod">
          <ac:chgData name="Cedeno, Natalia" userId="S::ncedeno1@lion.lmu.edu::6abb7e13-c2e7-42b8-b134-743be299ccab" providerId="AD" clId="Web-{869A2AB0-836A-1A5B-FD1D-F7E4E492C42F}" dt="2022-04-21T19:06:33.495" v="139"/>
          <ac:spMkLst>
            <pc:docMk/>
            <pc:sldMk cId="1593818538" sldId="315"/>
            <ac:spMk id="5" creationId="{4E47F396-3AA0-C29C-5C62-150BDA485EA8}"/>
          </ac:spMkLst>
        </pc:spChg>
        <pc:spChg chg="add mod">
          <ac:chgData name="Cedeno, Natalia" userId="S::ncedeno1@lion.lmu.edu::6abb7e13-c2e7-42b8-b134-743be299ccab" providerId="AD" clId="Web-{869A2AB0-836A-1A5B-FD1D-F7E4E492C42F}" dt="2022-04-21T19:08:04.435" v="147" actId="1076"/>
          <ac:spMkLst>
            <pc:docMk/>
            <pc:sldMk cId="1593818538" sldId="315"/>
            <ac:spMk id="6" creationId="{9D10D12A-97AF-9C1A-7890-263910DC22CA}"/>
          </ac:spMkLst>
        </pc:spChg>
        <pc:spChg chg="add mod">
          <ac:chgData name="Cedeno, Natalia" userId="S::ncedeno1@lion.lmu.edu::6abb7e13-c2e7-42b8-b134-743be299ccab" providerId="AD" clId="Web-{869A2AB0-836A-1A5B-FD1D-F7E4E492C42F}" dt="2022-04-21T19:08:07.357" v="148" actId="1076"/>
          <ac:spMkLst>
            <pc:docMk/>
            <pc:sldMk cId="1593818538" sldId="315"/>
            <ac:spMk id="7" creationId="{CB2859F7-34D9-AF65-EA0A-9E6ACDBE3384}"/>
          </ac:spMkLst>
        </pc:spChg>
        <pc:cxnChg chg="add del mod">
          <ac:chgData name="Cedeno, Natalia" userId="S::ncedeno1@lion.lmu.edu::6abb7e13-c2e7-42b8-b134-743be299ccab" providerId="AD" clId="Web-{869A2AB0-836A-1A5B-FD1D-F7E4E492C42F}" dt="2022-04-21T19:09:27.609" v="162"/>
          <ac:cxnSpMkLst>
            <pc:docMk/>
            <pc:sldMk cId="1593818538" sldId="315"/>
            <ac:cxnSpMk id="8" creationId="{5A1DBF7D-660D-CFEE-1861-B8E8DF212666}"/>
          </ac:cxnSpMkLst>
        </pc:cxnChg>
        <pc:cxnChg chg="add mod">
          <ac:chgData name="Cedeno, Natalia" userId="S::ncedeno1@lion.lmu.edu::6abb7e13-c2e7-42b8-b134-743be299ccab" providerId="AD" clId="Web-{869A2AB0-836A-1A5B-FD1D-F7E4E492C42F}" dt="2022-04-21T19:10:59.267" v="173"/>
          <ac:cxnSpMkLst>
            <pc:docMk/>
            <pc:sldMk cId="1593818538" sldId="315"/>
            <ac:cxnSpMk id="10" creationId="{0B0AE773-1D0A-2D31-0E05-E7F2D024032E}"/>
          </ac:cxnSpMkLst>
        </pc:cxnChg>
      </pc:sldChg>
    </pc:docChg>
  </pc:docChgLst>
  <pc:docChgLst>
    <pc:chgData name="Cedeno, Natalia" userId="S::ncedeno1@lion.lmu.edu::6abb7e13-c2e7-42b8-b134-743be299ccab" providerId="AD" clId="Web-{909E8312-E7C6-DE2B-F210-74EB7257454F}"/>
    <pc:docChg chg="addSld modSld">
      <pc:chgData name="Cedeno, Natalia" userId="S::ncedeno1@lion.lmu.edu::6abb7e13-c2e7-42b8-b134-743be299ccab" providerId="AD" clId="Web-{909E8312-E7C6-DE2B-F210-74EB7257454F}" dt="2022-04-17T22:23:28.561" v="115" actId="1076"/>
      <pc:docMkLst>
        <pc:docMk/>
      </pc:docMkLst>
      <pc:sldChg chg="addSp">
        <pc:chgData name="Cedeno, Natalia" userId="S::ncedeno1@lion.lmu.edu::6abb7e13-c2e7-42b8-b134-743be299ccab" providerId="AD" clId="Web-{909E8312-E7C6-DE2B-F210-74EB7257454F}" dt="2022-04-17T21:42:31.878" v="0"/>
        <pc:sldMkLst>
          <pc:docMk/>
          <pc:sldMk cId="1016604007" sldId="261"/>
        </pc:sldMkLst>
        <pc:grpChg chg="add">
          <ac:chgData name="Cedeno, Natalia" userId="S::ncedeno1@lion.lmu.edu::6abb7e13-c2e7-42b8-b134-743be299ccab" providerId="AD" clId="Web-{909E8312-E7C6-DE2B-F210-74EB7257454F}" dt="2022-04-17T21:42:31.878" v="0"/>
          <ac:grpSpMkLst>
            <pc:docMk/>
            <pc:sldMk cId="1016604007" sldId="261"/>
            <ac:grpSpMk id="5" creationId="{8518C459-C0B8-ABED-C485-F7229840181E}"/>
          </ac:grpSpMkLst>
        </pc:grpChg>
      </pc:sldChg>
      <pc:sldChg chg="addSp">
        <pc:chgData name="Cedeno, Natalia" userId="S::ncedeno1@lion.lmu.edu::6abb7e13-c2e7-42b8-b134-743be299ccab" providerId="AD" clId="Web-{909E8312-E7C6-DE2B-F210-74EB7257454F}" dt="2022-04-17T21:45:00.298" v="7"/>
        <pc:sldMkLst>
          <pc:docMk/>
          <pc:sldMk cId="1412064160" sldId="262"/>
        </pc:sldMkLst>
        <pc:grpChg chg="add">
          <ac:chgData name="Cedeno, Natalia" userId="S::ncedeno1@lion.lmu.edu::6abb7e13-c2e7-42b8-b134-743be299ccab" providerId="AD" clId="Web-{909E8312-E7C6-DE2B-F210-74EB7257454F}" dt="2022-04-17T21:45:00.298" v="7"/>
          <ac:grpSpMkLst>
            <pc:docMk/>
            <pc:sldMk cId="1412064160" sldId="262"/>
            <ac:grpSpMk id="5" creationId="{FFC19C87-DE11-B01F-D755-B4918DF3682C}"/>
          </ac:grpSpMkLst>
        </pc:grpChg>
      </pc:sldChg>
      <pc:sldChg chg="addSp delSp modSp new">
        <pc:chgData name="Cedeno, Natalia" userId="S::ncedeno1@lion.lmu.edu::6abb7e13-c2e7-42b8-b134-743be299ccab" providerId="AD" clId="Web-{909E8312-E7C6-DE2B-F210-74EB7257454F}" dt="2022-04-17T22:23:28.561" v="115" actId="1076"/>
        <pc:sldMkLst>
          <pc:docMk/>
          <pc:sldMk cId="864998608" sldId="267"/>
        </pc:sldMkLst>
        <pc:spChg chg="del">
          <ac:chgData name="Cedeno, Natalia" userId="S::ncedeno1@lion.lmu.edu::6abb7e13-c2e7-42b8-b134-743be299ccab" providerId="AD" clId="Web-{909E8312-E7C6-DE2B-F210-74EB7257454F}" dt="2022-04-17T21:43:19.349" v="3"/>
          <ac:spMkLst>
            <pc:docMk/>
            <pc:sldMk cId="864998608" sldId="267"/>
            <ac:spMk id="2" creationId="{55F83112-7B51-2ADB-B3A2-0D28A0E9418B}"/>
          </ac:spMkLst>
        </pc:spChg>
        <pc:spChg chg="del">
          <ac:chgData name="Cedeno, Natalia" userId="S::ncedeno1@lion.lmu.edu::6abb7e13-c2e7-42b8-b134-743be299ccab" providerId="AD" clId="Web-{909E8312-E7C6-DE2B-F210-74EB7257454F}" dt="2022-04-17T21:43:15.974" v="2"/>
          <ac:spMkLst>
            <pc:docMk/>
            <pc:sldMk cId="864998608" sldId="267"/>
            <ac:spMk id="3" creationId="{946313D8-6934-E56C-A3AB-ACBD95D420C2}"/>
          </ac:spMkLst>
        </pc:spChg>
        <pc:spChg chg="del">
          <ac:chgData name="Cedeno, Natalia" userId="S::ncedeno1@lion.lmu.edu::6abb7e13-c2e7-42b8-b134-743be299ccab" providerId="AD" clId="Web-{909E8312-E7C6-DE2B-F210-74EB7257454F}" dt="2022-04-17T21:43:21.021" v="4"/>
          <ac:spMkLst>
            <pc:docMk/>
            <pc:sldMk cId="864998608" sldId="267"/>
            <ac:spMk id="4" creationId="{05973189-DACA-B1F9-7C19-CA38E4B13C0E}"/>
          </ac:spMkLst>
        </pc:spChg>
        <pc:spChg chg="add mod">
          <ac:chgData name="Cedeno, Natalia" userId="S::ncedeno1@lion.lmu.edu::6abb7e13-c2e7-42b8-b134-743be299ccab" providerId="AD" clId="Web-{909E8312-E7C6-DE2B-F210-74EB7257454F}" dt="2022-04-17T22:19:34.579" v="83"/>
          <ac:spMkLst>
            <pc:docMk/>
            <pc:sldMk cId="864998608" sldId="267"/>
            <ac:spMk id="66" creationId="{FADFEC5E-AC73-7941-3978-8E8F483BB156}"/>
          </ac:spMkLst>
        </pc:spChg>
        <pc:spChg chg="add mod">
          <ac:chgData name="Cedeno, Natalia" userId="S::ncedeno1@lion.lmu.edu::6abb7e13-c2e7-42b8-b134-743be299ccab" providerId="AD" clId="Web-{909E8312-E7C6-DE2B-F210-74EB7257454F}" dt="2022-04-17T22:17:30.899" v="66" actId="20577"/>
          <ac:spMkLst>
            <pc:docMk/>
            <pc:sldMk cId="864998608" sldId="267"/>
            <ac:spMk id="67" creationId="{588A07D3-E14F-B02F-5C1C-DC0C807FF9DB}"/>
          </ac:spMkLst>
        </pc:spChg>
        <pc:spChg chg="add mod">
          <ac:chgData name="Cedeno, Natalia" userId="S::ncedeno1@lion.lmu.edu::6abb7e13-c2e7-42b8-b134-743be299ccab" providerId="AD" clId="Web-{909E8312-E7C6-DE2B-F210-74EB7257454F}" dt="2022-04-17T22:22:47.324" v="88"/>
          <ac:spMkLst>
            <pc:docMk/>
            <pc:sldMk cId="864998608" sldId="267"/>
            <ac:spMk id="68" creationId="{D0EC2D13-036B-435F-59CA-FCAB0A11D358}"/>
          </ac:spMkLst>
        </pc:spChg>
        <pc:spChg chg="add mod">
          <ac:chgData name="Cedeno, Natalia" userId="S::ncedeno1@lion.lmu.edu::6abb7e13-c2e7-42b8-b134-743be299ccab" providerId="AD" clId="Web-{909E8312-E7C6-DE2B-F210-74EB7257454F}" dt="2022-04-17T22:23:28.561" v="115" actId="1076"/>
          <ac:spMkLst>
            <pc:docMk/>
            <pc:sldMk cId="864998608" sldId="267"/>
            <ac:spMk id="69" creationId="{B761462D-21A9-04E0-03FB-D39A027987A0}"/>
          </ac:spMkLst>
        </pc:spChg>
        <pc:grpChg chg="add del mod">
          <ac:chgData name="Cedeno, Natalia" userId="S::ncedeno1@lion.lmu.edu::6abb7e13-c2e7-42b8-b134-743be299ccab" providerId="AD" clId="Web-{909E8312-E7C6-DE2B-F210-74EB7257454F}" dt="2022-04-17T21:45:04.799" v="8"/>
          <ac:grpSpMkLst>
            <pc:docMk/>
            <pc:sldMk cId="864998608" sldId="267"/>
            <ac:grpSpMk id="28" creationId="{4BA224BC-4982-5842-77FC-ABC0B2B1996D}"/>
          </ac:grpSpMkLst>
        </pc:grpChg>
        <pc:grpChg chg="add mod">
          <ac:chgData name="Cedeno, Natalia" userId="S::ncedeno1@lion.lmu.edu::6abb7e13-c2e7-42b8-b134-743be299ccab" providerId="AD" clId="Web-{909E8312-E7C6-DE2B-F210-74EB7257454F}" dt="2022-04-17T21:45:11.596" v="10" actId="1076"/>
          <ac:grpSpMkLst>
            <pc:docMk/>
            <pc:sldMk cId="864998608" sldId="267"/>
            <ac:grpSpMk id="60" creationId="{83E40D9A-D0D7-B831-4641-19A200F968D5}"/>
          </ac:grpSpMkLst>
        </pc:grpChg>
        <pc:inkChg chg="add del">
          <ac:chgData name="Cedeno, Natalia" userId="S::ncedeno1@lion.lmu.edu::6abb7e13-c2e7-42b8-b134-743be299ccab" providerId="AD" clId="Web-{909E8312-E7C6-DE2B-F210-74EB7257454F}" dt="2022-04-17T22:04:23.530" v="26"/>
          <ac:inkMkLst>
            <pc:docMk/>
            <pc:sldMk cId="864998608" sldId="267"/>
            <ac:inkMk id="63" creationId="{BBB61AFB-AA24-1BAB-B644-D14FFBE63B03}"/>
          </ac:inkMkLst>
        </pc:inkChg>
        <pc:inkChg chg="add del">
          <ac:chgData name="Cedeno, Natalia" userId="S::ncedeno1@lion.lmu.edu::6abb7e13-c2e7-42b8-b134-743be299ccab" providerId="AD" clId="Web-{909E8312-E7C6-DE2B-F210-74EB7257454F}" dt="2022-04-17T22:04:21.186" v="25"/>
          <ac:inkMkLst>
            <pc:docMk/>
            <pc:sldMk cId="864998608" sldId="267"/>
            <ac:inkMk id="64" creationId="{9588D697-4861-CECF-172D-578E52795809}"/>
          </ac:inkMkLst>
        </pc:inkChg>
        <pc:inkChg chg="add del">
          <ac:chgData name="Cedeno, Natalia" userId="S::ncedeno1@lion.lmu.edu::6abb7e13-c2e7-42b8-b134-743be299ccab" providerId="AD" clId="Web-{909E8312-E7C6-DE2B-F210-74EB7257454F}" dt="2022-04-17T22:04:20.233" v="24"/>
          <ac:inkMkLst>
            <pc:docMk/>
            <pc:sldMk cId="864998608" sldId="267"/>
            <ac:inkMk id="65" creationId="{1C24D230-DED9-7027-657A-B98AA163922C}"/>
          </ac:inkMkLst>
        </pc:inkChg>
        <pc:cxnChg chg="add del mod">
          <ac:chgData name="Cedeno, Natalia" userId="S::ncedeno1@lion.lmu.edu::6abb7e13-c2e7-42b8-b134-743be299ccab" providerId="AD" clId="Web-{909E8312-E7C6-DE2B-F210-74EB7257454F}" dt="2022-04-17T22:02:48.054" v="14"/>
          <ac:cxnSpMkLst>
            <pc:docMk/>
            <pc:sldMk cId="864998608" sldId="267"/>
            <ac:cxnSpMk id="61" creationId="{98B645B6-6983-A668-EB4C-31EDC292870C}"/>
          </ac:cxnSpMkLst>
        </pc:cxnChg>
        <pc:cxnChg chg="add del mod">
          <ac:chgData name="Cedeno, Natalia" userId="S::ncedeno1@lion.lmu.edu::6abb7e13-c2e7-42b8-b134-743be299ccab" providerId="AD" clId="Web-{909E8312-E7C6-DE2B-F210-74EB7257454F}" dt="2022-04-17T22:03:46.057" v="20"/>
          <ac:cxnSpMkLst>
            <pc:docMk/>
            <pc:sldMk cId="864998608" sldId="267"/>
            <ac:cxnSpMk id="62" creationId="{589F792E-3542-700E-5BDF-A2761CB122D1}"/>
          </ac:cxnSpMkLst>
        </pc:cxnChg>
      </pc:sldChg>
    </pc:docChg>
  </pc:docChgLst>
  <pc:docChgLst>
    <pc:chgData name="Green, Ian" userId="S::igreen1@lion.lmu.edu::d1dd52b4-bcea-4dae-92d3-e74f77d8a619" providerId="AD" clId="Web-{72E93955-2CEB-61A3-44A3-DAA4FCD100B8}"/>
    <pc:docChg chg="addSld delSld modSld sldOrd">
      <pc:chgData name="Green, Ian" userId="S::igreen1@lion.lmu.edu::d1dd52b4-bcea-4dae-92d3-e74f77d8a619" providerId="AD" clId="Web-{72E93955-2CEB-61A3-44A3-DAA4FCD100B8}" dt="2022-04-25T22:06:28.622" v="279"/>
      <pc:docMkLst>
        <pc:docMk/>
      </pc:docMkLst>
      <pc:sldChg chg="ord">
        <pc:chgData name="Green, Ian" userId="S::igreen1@lion.lmu.edu::d1dd52b4-bcea-4dae-92d3-e74f77d8a619" providerId="AD" clId="Web-{72E93955-2CEB-61A3-44A3-DAA4FCD100B8}" dt="2022-04-25T21:54:18.090" v="8"/>
        <pc:sldMkLst>
          <pc:docMk/>
          <pc:sldMk cId="3289880669" sldId="266"/>
        </pc:sldMkLst>
      </pc:sldChg>
      <pc:sldChg chg="ord">
        <pc:chgData name="Green, Ian" userId="S::igreen1@lion.lmu.edu::d1dd52b4-bcea-4dae-92d3-e74f77d8a619" providerId="AD" clId="Web-{72E93955-2CEB-61A3-44A3-DAA4FCD100B8}" dt="2022-04-25T21:53:44.652" v="0"/>
        <pc:sldMkLst>
          <pc:docMk/>
          <pc:sldMk cId="1927553847" sldId="286"/>
        </pc:sldMkLst>
      </pc:sldChg>
      <pc:sldChg chg="ord">
        <pc:chgData name="Green, Ian" userId="S::igreen1@lion.lmu.edu::d1dd52b4-bcea-4dae-92d3-e74f77d8a619" providerId="AD" clId="Web-{72E93955-2CEB-61A3-44A3-DAA4FCD100B8}" dt="2022-04-25T21:53:44.652" v="1"/>
        <pc:sldMkLst>
          <pc:docMk/>
          <pc:sldMk cId="943837333" sldId="287"/>
        </pc:sldMkLst>
      </pc:sldChg>
      <pc:sldChg chg="ord">
        <pc:chgData name="Green, Ian" userId="S::igreen1@lion.lmu.edu::d1dd52b4-bcea-4dae-92d3-e74f77d8a619" providerId="AD" clId="Web-{72E93955-2CEB-61A3-44A3-DAA4FCD100B8}" dt="2022-04-25T21:53:44.652" v="2"/>
        <pc:sldMkLst>
          <pc:docMk/>
          <pc:sldMk cId="2308324997" sldId="288"/>
        </pc:sldMkLst>
      </pc:sldChg>
      <pc:sldChg chg="ord">
        <pc:chgData name="Green, Ian" userId="S::igreen1@lion.lmu.edu::d1dd52b4-bcea-4dae-92d3-e74f77d8a619" providerId="AD" clId="Web-{72E93955-2CEB-61A3-44A3-DAA4FCD100B8}" dt="2022-04-25T21:53:44.652" v="4"/>
        <pc:sldMkLst>
          <pc:docMk/>
          <pc:sldMk cId="1333744832" sldId="289"/>
        </pc:sldMkLst>
      </pc:sldChg>
      <pc:sldChg chg="ord">
        <pc:chgData name="Green, Ian" userId="S::igreen1@lion.lmu.edu::d1dd52b4-bcea-4dae-92d3-e74f77d8a619" providerId="AD" clId="Web-{72E93955-2CEB-61A3-44A3-DAA4FCD100B8}" dt="2022-04-25T21:53:44.652" v="5"/>
        <pc:sldMkLst>
          <pc:docMk/>
          <pc:sldMk cId="1050223325" sldId="290"/>
        </pc:sldMkLst>
      </pc:sldChg>
      <pc:sldChg chg="ord">
        <pc:chgData name="Green, Ian" userId="S::igreen1@lion.lmu.edu::d1dd52b4-bcea-4dae-92d3-e74f77d8a619" providerId="AD" clId="Web-{72E93955-2CEB-61A3-44A3-DAA4FCD100B8}" dt="2022-04-25T21:53:44.667" v="6"/>
        <pc:sldMkLst>
          <pc:docMk/>
          <pc:sldMk cId="1756052244" sldId="291"/>
        </pc:sldMkLst>
      </pc:sldChg>
      <pc:sldChg chg="modSp ord">
        <pc:chgData name="Green, Ian" userId="S::igreen1@lion.lmu.edu::d1dd52b4-bcea-4dae-92d3-e74f77d8a619" providerId="AD" clId="Web-{72E93955-2CEB-61A3-44A3-DAA4FCD100B8}" dt="2022-04-25T21:54:55.059" v="22" actId="20577"/>
        <pc:sldMkLst>
          <pc:docMk/>
          <pc:sldMk cId="19909298" sldId="294"/>
        </pc:sldMkLst>
        <pc:spChg chg="mod">
          <ac:chgData name="Green, Ian" userId="S::igreen1@lion.lmu.edu::d1dd52b4-bcea-4dae-92d3-e74f77d8a619" providerId="AD" clId="Web-{72E93955-2CEB-61A3-44A3-DAA4FCD100B8}" dt="2022-04-25T21:54:55.059" v="22" actId="20577"/>
          <ac:spMkLst>
            <pc:docMk/>
            <pc:sldMk cId="19909298" sldId="294"/>
            <ac:spMk id="7" creationId="{00000000-0000-0000-0000-000000000000}"/>
          </ac:spMkLst>
        </pc:spChg>
      </pc:sldChg>
      <pc:sldChg chg="ord">
        <pc:chgData name="Green, Ian" userId="S::igreen1@lion.lmu.edu::d1dd52b4-bcea-4dae-92d3-e74f77d8a619" providerId="AD" clId="Web-{72E93955-2CEB-61A3-44A3-DAA4FCD100B8}" dt="2022-04-25T21:53:44.652" v="3"/>
        <pc:sldMkLst>
          <pc:docMk/>
          <pc:sldMk cId="1957564148" sldId="295"/>
        </pc:sldMkLst>
      </pc:sldChg>
      <pc:sldChg chg="del">
        <pc:chgData name="Green, Ian" userId="S::igreen1@lion.lmu.edu::d1dd52b4-bcea-4dae-92d3-e74f77d8a619" providerId="AD" clId="Web-{72E93955-2CEB-61A3-44A3-DAA4FCD100B8}" dt="2022-04-25T21:55:03.935" v="23"/>
        <pc:sldMkLst>
          <pc:docMk/>
          <pc:sldMk cId="372190636" sldId="298"/>
        </pc:sldMkLst>
      </pc:sldChg>
      <pc:sldChg chg="add replId">
        <pc:chgData name="Green, Ian" userId="S::igreen1@lion.lmu.edu::d1dd52b4-bcea-4dae-92d3-e74f77d8a619" providerId="AD" clId="Web-{72E93955-2CEB-61A3-44A3-DAA4FCD100B8}" dt="2022-04-25T21:54:24.684" v="9"/>
        <pc:sldMkLst>
          <pc:docMk/>
          <pc:sldMk cId="779947712" sldId="315"/>
        </pc:sldMkLst>
      </pc:sldChg>
      <pc:sldChg chg="modSp add ord replId">
        <pc:chgData name="Green, Ian" userId="S::igreen1@lion.lmu.edu::d1dd52b4-bcea-4dae-92d3-e74f77d8a619" providerId="AD" clId="Web-{72E93955-2CEB-61A3-44A3-DAA4FCD100B8}" dt="2022-04-25T21:55:32.091" v="39" actId="20577"/>
        <pc:sldMkLst>
          <pc:docMk/>
          <pc:sldMk cId="3836232322" sldId="316"/>
        </pc:sldMkLst>
        <pc:spChg chg="mod">
          <ac:chgData name="Green, Ian" userId="S::igreen1@lion.lmu.edu::d1dd52b4-bcea-4dae-92d3-e74f77d8a619" providerId="AD" clId="Web-{72E93955-2CEB-61A3-44A3-DAA4FCD100B8}" dt="2022-04-25T21:55:32.091" v="39" actId="20577"/>
          <ac:spMkLst>
            <pc:docMk/>
            <pc:sldMk cId="3836232322" sldId="316"/>
            <ac:spMk id="7" creationId="{00000000-0000-0000-0000-000000000000}"/>
          </ac:spMkLst>
        </pc:spChg>
      </pc:sldChg>
      <pc:sldChg chg="modSp add del replId">
        <pc:chgData name="Green, Ian" userId="S::igreen1@lion.lmu.edu::d1dd52b4-bcea-4dae-92d3-e74f77d8a619" providerId="AD" clId="Web-{72E93955-2CEB-61A3-44A3-DAA4FCD100B8}" dt="2022-04-25T21:58:37.283" v="60"/>
        <pc:sldMkLst>
          <pc:docMk/>
          <pc:sldMk cId="782644035" sldId="317"/>
        </pc:sldMkLst>
        <pc:spChg chg="mod">
          <ac:chgData name="Green, Ian" userId="S::igreen1@lion.lmu.edu::d1dd52b4-bcea-4dae-92d3-e74f77d8a619" providerId="AD" clId="Web-{72E93955-2CEB-61A3-44A3-DAA4FCD100B8}" dt="2022-04-25T21:58:32.533" v="57" actId="20577"/>
          <ac:spMkLst>
            <pc:docMk/>
            <pc:sldMk cId="782644035" sldId="317"/>
            <ac:spMk id="2" creationId="{00000000-0000-0000-0000-000000000000}"/>
          </ac:spMkLst>
        </pc:spChg>
      </pc:sldChg>
      <pc:sldChg chg="delSp modSp add ord replId modNotes">
        <pc:chgData name="Green, Ian" userId="S::igreen1@lion.lmu.edu::d1dd52b4-bcea-4dae-92d3-e74f77d8a619" providerId="AD" clId="Web-{72E93955-2CEB-61A3-44A3-DAA4FCD100B8}" dt="2022-04-25T22:06:28.622" v="279"/>
        <pc:sldMkLst>
          <pc:docMk/>
          <pc:sldMk cId="2715147812" sldId="318"/>
        </pc:sldMkLst>
        <pc:spChg chg="mod">
          <ac:chgData name="Green, Ian" userId="S::igreen1@lion.lmu.edu::d1dd52b4-bcea-4dae-92d3-e74f77d8a619" providerId="AD" clId="Web-{72E93955-2CEB-61A3-44A3-DAA4FCD100B8}" dt="2022-04-25T21:58:58.956" v="71" actId="20577"/>
          <ac:spMkLst>
            <pc:docMk/>
            <pc:sldMk cId="2715147812" sldId="318"/>
            <ac:spMk id="2" creationId="{00000000-0000-0000-0000-000000000000}"/>
          </ac:spMkLst>
        </pc:spChg>
        <pc:spChg chg="mod">
          <ac:chgData name="Green, Ian" userId="S::igreen1@lion.lmu.edu::d1dd52b4-bcea-4dae-92d3-e74f77d8a619" providerId="AD" clId="Web-{72E93955-2CEB-61A3-44A3-DAA4FCD100B8}" dt="2022-04-25T21:59:08.206" v="81" actId="20577"/>
          <ac:spMkLst>
            <pc:docMk/>
            <pc:sldMk cId="2715147812" sldId="318"/>
            <ac:spMk id="4" creationId="{00000000-0000-0000-0000-000000000000}"/>
          </ac:spMkLst>
        </pc:spChg>
        <pc:spChg chg="mod">
          <ac:chgData name="Green, Ian" userId="S::igreen1@lion.lmu.edu::d1dd52b4-bcea-4dae-92d3-e74f77d8a619" providerId="AD" clId="Web-{72E93955-2CEB-61A3-44A3-DAA4FCD100B8}" dt="2022-04-25T22:05:14.730" v="258" actId="20577"/>
          <ac:spMkLst>
            <pc:docMk/>
            <pc:sldMk cId="2715147812" sldId="318"/>
            <ac:spMk id="5" creationId="{00000000-0000-0000-0000-000000000000}"/>
          </ac:spMkLst>
        </pc:spChg>
        <pc:picChg chg="del">
          <ac:chgData name="Green, Ian" userId="S::igreen1@lion.lmu.edu::d1dd52b4-bcea-4dae-92d3-e74f77d8a619" providerId="AD" clId="Web-{72E93955-2CEB-61A3-44A3-DAA4FCD100B8}" dt="2022-04-25T21:58:48.408" v="62"/>
          <ac:picMkLst>
            <pc:docMk/>
            <pc:sldMk cId="2715147812" sldId="318"/>
            <ac:picMk id="8" creationId="{C1CE7EAC-ABD5-CBD3-99A8-BB2D94EC4F80}"/>
          </ac:picMkLst>
        </pc:picChg>
      </pc:sldChg>
    </pc:docChg>
  </pc:docChgLst>
  <pc:docChgLst>
    <pc:chgData name="Green, Ian" userId="S::igreen1@lion.lmu.edu::d1dd52b4-bcea-4dae-92d3-e74f77d8a619" providerId="AD" clId="Web-{23F484FB-6FF5-DDE9-0516-E58B5D83D354}"/>
    <pc:docChg chg="addSld delSld modSld sldOrd">
      <pc:chgData name="Green, Ian" userId="S::igreen1@lion.lmu.edu::d1dd52b4-bcea-4dae-92d3-e74f77d8a619" providerId="AD" clId="Web-{23F484FB-6FF5-DDE9-0516-E58B5D83D354}" dt="2022-04-26T04:40:07.887" v="994"/>
      <pc:docMkLst>
        <pc:docMk/>
      </pc:docMkLst>
      <pc:sldChg chg="modNotes">
        <pc:chgData name="Green, Ian" userId="S::igreen1@lion.lmu.edu::d1dd52b4-bcea-4dae-92d3-e74f77d8a619" providerId="AD" clId="Web-{23F484FB-6FF5-DDE9-0516-E58B5D83D354}" dt="2022-04-26T03:26:12.126" v="374"/>
        <pc:sldMkLst>
          <pc:docMk/>
          <pc:sldMk cId="879230043" sldId="257"/>
        </pc:sldMkLst>
      </pc:sldChg>
      <pc:sldChg chg="delSp delAnim">
        <pc:chgData name="Green, Ian" userId="S::igreen1@lion.lmu.edu::d1dd52b4-bcea-4dae-92d3-e74f77d8a619" providerId="AD" clId="Web-{23F484FB-6FF5-DDE9-0516-E58B5D83D354}" dt="2022-04-26T04:40:07.887" v="994"/>
        <pc:sldMkLst>
          <pc:docMk/>
          <pc:sldMk cId="3289880669" sldId="266"/>
        </pc:sldMkLst>
        <pc:picChg chg="del">
          <ac:chgData name="Green, Ian" userId="S::igreen1@lion.lmu.edu::d1dd52b4-bcea-4dae-92d3-e74f77d8a619" providerId="AD" clId="Web-{23F484FB-6FF5-DDE9-0516-E58B5D83D354}" dt="2022-04-26T04:40:07.887" v="994"/>
          <ac:picMkLst>
            <pc:docMk/>
            <pc:sldMk cId="3289880669" sldId="266"/>
            <ac:picMk id="3" creationId="{79FAA343-C46B-F745-B252-6D7600CE6EFB}"/>
          </ac:picMkLst>
        </pc:picChg>
      </pc:sldChg>
      <pc:sldChg chg="modSp">
        <pc:chgData name="Green, Ian" userId="S::igreen1@lion.lmu.edu::d1dd52b4-bcea-4dae-92d3-e74f77d8a619" providerId="AD" clId="Web-{23F484FB-6FF5-DDE9-0516-E58B5D83D354}" dt="2022-04-26T03:21:21.856" v="306" actId="20577"/>
        <pc:sldMkLst>
          <pc:docMk/>
          <pc:sldMk cId="4154764941" sldId="302"/>
        </pc:sldMkLst>
        <pc:spChg chg="mod">
          <ac:chgData name="Green, Ian" userId="S::igreen1@lion.lmu.edu::d1dd52b4-bcea-4dae-92d3-e74f77d8a619" providerId="AD" clId="Web-{23F484FB-6FF5-DDE9-0516-E58B5D83D354}" dt="2022-04-26T03:21:21.856" v="306" actId="20577"/>
          <ac:spMkLst>
            <pc:docMk/>
            <pc:sldMk cId="4154764941" sldId="302"/>
            <ac:spMk id="3" creationId="{E7931997-201F-6189-8BC7-1D20645B9211}"/>
          </ac:spMkLst>
        </pc:spChg>
      </pc:sldChg>
      <pc:sldChg chg="modSp">
        <pc:chgData name="Green, Ian" userId="S::igreen1@lion.lmu.edu::d1dd52b4-bcea-4dae-92d3-e74f77d8a619" providerId="AD" clId="Web-{23F484FB-6FF5-DDE9-0516-E58B5D83D354}" dt="2022-04-26T03:25:05.516" v="368" actId="20577"/>
        <pc:sldMkLst>
          <pc:docMk/>
          <pc:sldMk cId="3150598851" sldId="303"/>
        </pc:sldMkLst>
        <pc:spChg chg="mod">
          <ac:chgData name="Green, Ian" userId="S::igreen1@lion.lmu.edu::d1dd52b4-bcea-4dae-92d3-e74f77d8a619" providerId="AD" clId="Web-{23F484FB-6FF5-DDE9-0516-E58B5D83D354}" dt="2022-04-26T03:25:05.516" v="368" actId="20577"/>
          <ac:spMkLst>
            <pc:docMk/>
            <pc:sldMk cId="3150598851" sldId="303"/>
            <ac:spMk id="3" creationId="{E7931997-201F-6189-8BC7-1D20645B9211}"/>
          </ac:spMkLst>
        </pc:spChg>
      </pc:sldChg>
      <pc:sldChg chg="modSp">
        <pc:chgData name="Green, Ian" userId="S::igreen1@lion.lmu.edu::d1dd52b4-bcea-4dae-92d3-e74f77d8a619" providerId="AD" clId="Web-{23F484FB-6FF5-DDE9-0516-E58B5D83D354}" dt="2022-04-26T03:23:57.859" v="332" actId="20577"/>
        <pc:sldMkLst>
          <pc:docMk/>
          <pc:sldMk cId="3752573908" sldId="307"/>
        </pc:sldMkLst>
        <pc:spChg chg="mod">
          <ac:chgData name="Green, Ian" userId="S::igreen1@lion.lmu.edu::d1dd52b4-bcea-4dae-92d3-e74f77d8a619" providerId="AD" clId="Web-{23F484FB-6FF5-DDE9-0516-E58B5D83D354}" dt="2022-04-26T03:23:57.859" v="332" actId="20577"/>
          <ac:spMkLst>
            <pc:docMk/>
            <pc:sldMk cId="3752573908" sldId="307"/>
            <ac:spMk id="3" creationId="{E7931997-201F-6189-8BC7-1D20645B9211}"/>
          </ac:spMkLst>
        </pc:spChg>
      </pc:sldChg>
      <pc:sldChg chg="addSp delSp modSp">
        <pc:chgData name="Green, Ian" userId="S::igreen1@lion.lmu.edu::d1dd52b4-bcea-4dae-92d3-e74f77d8a619" providerId="AD" clId="Web-{23F484FB-6FF5-DDE9-0516-E58B5D83D354}" dt="2022-04-26T03:33:12.117" v="405"/>
        <pc:sldMkLst>
          <pc:docMk/>
          <pc:sldMk cId="3377420777" sldId="308"/>
        </pc:sldMkLst>
        <pc:spChg chg="mod">
          <ac:chgData name="Green, Ian" userId="S::igreen1@lion.lmu.edu::d1dd52b4-bcea-4dae-92d3-e74f77d8a619" providerId="AD" clId="Web-{23F484FB-6FF5-DDE9-0516-E58B5D83D354}" dt="2022-04-26T03:28:53.645" v="383"/>
          <ac:spMkLst>
            <pc:docMk/>
            <pc:sldMk cId="3377420777" sldId="308"/>
            <ac:spMk id="2" creationId="{00000000-0000-0000-0000-000000000000}"/>
          </ac:spMkLst>
        </pc:spChg>
        <pc:spChg chg="add del mod">
          <ac:chgData name="Green, Ian" userId="S::igreen1@lion.lmu.edu::d1dd52b4-bcea-4dae-92d3-e74f77d8a619" providerId="AD" clId="Web-{23F484FB-6FF5-DDE9-0516-E58B5D83D354}" dt="2022-04-26T03:30:10.927" v="393"/>
          <ac:spMkLst>
            <pc:docMk/>
            <pc:sldMk cId="3377420777" sldId="308"/>
            <ac:spMk id="6" creationId="{3F2EA9D3-1F69-9E9A-F027-45836600B50F}"/>
          </ac:spMkLst>
        </pc:spChg>
        <pc:spChg chg="add mod">
          <ac:chgData name="Green, Ian" userId="S::igreen1@lion.lmu.edu::d1dd52b4-bcea-4dae-92d3-e74f77d8a619" providerId="AD" clId="Web-{23F484FB-6FF5-DDE9-0516-E58B5D83D354}" dt="2022-04-26T03:33:12.117" v="405"/>
          <ac:spMkLst>
            <pc:docMk/>
            <pc:sldMk cId="3377420777" sldId="308"/>
            <ac:spMk id="7" creationId="{E5EB1BB8-0BFE-0939-94DC-579F1CF9A3FF}"/>
          </ac:spMkLst>
        </pc:spChg>
        <pc:spChg chg="add del">
          <ac:chgData name="Green, Ian" userId="S::igreen1@lion.lmu.edu::d1dd52b4-bcea-4dae-92d3-e74f77d8a619" providerId="AD" clId="Web-{23F484FB-6FF5-DDE9-0516-E58B5D83D354}" dt="2022-04-26T02:44:05.062" v="102"/>
          <ac:spMkLst>
            <pc:docMk/>
            <pc:sldMk cId="3377420777" sldId="308"/>
            <ac:spMk id="8" creationId="{E83F8033-702C-A1FF-8C2B-1DBCE075D911}"/>
          </ac:spMkLst>
        </pc:spChg>
        <pc:spChg chg="add del mod">
          <ac:chgData name="Green, Ian" userId="S::igreen1@lion.lmu.edu::d1dd52b4-bcea-4dae-92d3-e74f77d8a619" providerId="AD" clId="Web-{23F484FB-6FF5-DDE9-0516-E58B5D83D354}" dt="2022-04-26T02:44:21.656" v="106"/>
          <ac:spMkLst>
            <pc:docMk/>
            <pc:sldMk cId="3377420777" sldId="308"/>
            <ac:spMk id="9" creationId="{7691CE97-58AB-CE8C-6FDE-4AA2B93DEA5B}"/>
          </ac:spMkLst>
        </pc:spChg>
        <pc:spChg chg="add mod">
          <ac:chgData name="Green, Ian" userId="S::igreen1@lion.lmu.edu::d1dd52b4-bcea-4dae-92d3-e74f77d8a619" providerId="AD" clId="Web-{23F484FB-6FF5-DDE9-0516-E58B5D83D354}" dt="2022-04-26T02:45:24.642" v="120" actId="1076"/>
          <ac:spMkLst>
            <pc:docMk/>
            <pc:sldMk cId="3377420777" sldId="308"/>
            <ac:spMk id="11" creationId="{8B9B9C17-DB7A-B0AA-468A-26FB607F127C}"/>
          </ac:spMkLst>
        </pc:spChg>
        <pc:picChg chg="add mod">
          <ac:chgData name="Green, Ian" userId="S::igreen1@lion.lmu.edu::d1dd52b4-bcea-4dae-92d3-e74f77d8a619" providerId="AD" clId="Web-{23F484FB-6FF5-DDE9-0516-E58B5D83D354}" dt="2022-04-26T02:44:28.797" v="110" actId="1076"/>
          <ac:picMkLst>
            <pc:docMk/>
            <pc:sldMk cId="3377420777" sldId="308"/>
            <ac:picMk id="10" creationId="{0BB38D9F-DDE0-C027-EA3E-971EB5F0246E}"/>
          </ac:picMkLst>
        </pc:picChg>
      </pc:sldChg>
      <pc:sldChg chg="addSp delSp modSp modNotes">
        <pc:chgData name="Green, Ian" userId="S::igreen1@lion.lmu.edu::d1dd52b4-bcea-4dae-92d3-e74f77d8a619" providerId="AD" clId="Web-{23F484FB-6FF5-DDE9-0516-E58B5D83D354}" dt="2022-04-26T04:00:49.550" v="784" actId="20577"/>
        <pc:sldMkLst>
          <pc:docMk/>
          <pc:sldMk cId="2715147812" sldId="318"/>
        </pc:sldMkLst>
        <pc:spChg chg="mod">
          <ac:chgData name="Green, Ian" userId="S::igreen1@lion.lmu.edu::d1dd52b4-bcea-4dae-92d3-e74f77d8a619" providerId="AD" clId="Web-{23F484FB-6FF5-DDE9-0516-E58B5D83D354}" dt="2022-04-26T04:00:49.550" v="784" actId="20577"/>
          <ac:spMkLst>
            <pc:docMk/>
            <pc:sldMk cId="2715147812" sldId="318"/>
            <ac:spMk id="2" creationId="{00000000-0000-0000-0000-000000000000}"/>
          </ac:spMkLst>
        </pc:spChg>
        <pc:spChg chg="del">
          <ac:chgData name="Green, Ian" userId="S::igreen1@lion.lmu.edu::d1dd52b4-bcea-4dae-92d3-e74f77d8a619" providerId="AD" clId="Web-{23F484FB-6FF5-DDE9-0516-E58B5D83D354}" dt="2022-04-26T02:42:39.732" v="95"/>
          <ac:spMkLst>
            <pc:docMk/>
            <pc:sldMk cId="2715147812" sldId="318"/>
            <ac:spMk id="4" creationId="{00000000-0000-0000-0000-000000000000}"/>
          </ac:spMkLst>
        </pc:spChg>
        <pc:spChg chg="del mod">
          <ac:chgData name="Green, Ian" userId="S::igreen1@lion.lmu.edu::d1dd52b4-bcea-4dae-92d3-e74f77d8a619" providerId="AD" clId="Web-{23F484FB-6FF5-DDE9-0516-E58B5D83D354}" dt="2022-04-26T02:42:26.216" v="86"/>
          <ac:spMkLst>
            <pc:docMk/>
            <pc:sldMk cId="2715147812" sldId="318"/>
            <ac:spMk id="5" creationId="{00000000-0000-0000-0000-000000000000}"/>
          </ac:spMkLst>
        </pc:spChg>
        <pc:spChg chg="add mod">
          <ac:chgData name="Green, Ian" userId="S::igreen1@lion.lmu.edu::d1dd52b4-bcea-4dae-92d3-e74f77d8a619" providerId="AD" clId="Web-{23F484FB-6FF5-DDE9-0516-E58B5D83D354}" dt="2022-04-26T02:46:24.643" v="128" actId="1076"/>
          <ac:spMkLst>
            <pc:docMk/>
            <pc:sldMk cId="2715147812" sldId="318"/>
            <ac:spMk id="9" creationId="{C42F1192-1EFD-16B1-115D-ABCBB2C665FF}"/>
          </ac:spMkLst>
        </pc:spChg>
        <pc:picChg chg="add mod">
          <ac:chgData name="Green, Ian" userId="S::igreen1@lion.lmu.edu::d1dd52b4-bcea-4dae-92d3-e74f77d8a619" providerId="AD" clId="Web-{23F484FB-6FF5-DDE9-0516-E58B5D83D354}" dt="2022-04-26T02:42:45.795" v="97" actId="1076"/>
          <ac:picMkLst>
            <pc:docMk/>
            <pc:sldMk cId="2715147812" sldId="318"/>
            <ac:picMk id="6" creationId="{D4E51F42-D3C4-9A05-59D6-716455E26D24}"/>
          </ac:picMkLst>
        </pc:picChg>
        <pc:picChg chg="add del mod">
          <ac:chgData name="Green, Ian" userId="S::igreen1@lion.lmu.edu::d1dd52b4-bcea-4dae-92d3-e74f77d8a619" providerId="AD" clId="Web-{23F484FB-6FF5-DDE9-0516-E58B5D83D354}" dt="2022-04-26T02:42:56.936" v="99"/>
          <ac:picMkLst>
            <pc:docMk/>
            <pc:sldMk cId="2715147812" sldId="318"/>
            <ac:picMk id="7" creationId="{78B5EC79-C23A-F94C-ED3E-3618E128B741}"/>
          </ac:picMkLst>
        </pc:picChg>
      </pc:sldChg>
      <pc:sldChg chg="addSp modSp ord">
        <pc:chgData name="Green, Ian" userId="S::igreen1@lion.lmu.edu::d1dd52b4-bcea-4dae-92d3-e74f77d8a619" providerId="AD" clId="Web-{23F484FB-6FF5-DDE9-0516-E58B5D83D354}" dt="2022-04-26T03:33:59.353" v="408" actId="1076"/>
        <pc:sldMkLst>
          <pc:docMk/>
          <pc:sldMk cId="2320114158" sldId="320"/>
        </pc:sldMkLst>
        <pc:picChg chg="add mod">
          <ac:chgData name="Green, Ian" userId="S::igreen1@lion.lmu.edu::d1dd52b4-bcea-4dae-92d3-e74f77d8a619" providerId="AD" clId="Web-{23F484FB-6FF5-DDE9-0516-E58B5D83D354}" dt="2022-04-26T02:27:17.042" v="2" actId="1076"/>
          <ac:picMkLst>
            <pc:docMk/>
            <pc:sldMk cId="2320114158" sldId="320"/>
            <ac:picMk id="4" creationId="{3D5DB510-6965-F4F7-DA5F-AD3BAC0ABF03}"/>
          </ac:picMkLst>
        </pc:picChg>
        <pc:picChg chg="add mod">
          <ac:chgData name="Green, Ian" userId="S::igreen1@lion.lmu.edu::d1dd52b4-bcea-4dae-92d3-e74f77d8a619" providerId="AD" clId="Web-{23F484FB-6FF5-DDE9-0516-E58B5D83D354}" dt="2022-04-26T03:33:59.353" v="408" actId="1076"/>
          <ac:picMkLst>
            <pc:docMk/>
            <pc:sldMk cId="2320114158" sldId="320"/>
            <ac:picMk id="6" creationId="{676E0386-C7A3-98B3-BB9A-E83167FC3D05}"/>
          </ac:picMkLst>
        </pc:picChg>
      </pc:sldChg>
      <pc:sldChg chg="addSp delSp modSp modNotes">
        <pc:chgData name="Green, Ian" userId="S::igreen1@lion.lmu.edu::d1dd52b4-bcea-4dae-92d3-e74f77d8a619" providerId="AD" clId="Web-{23F484FB-6FF5-DDE9-0516-E58B5D83D354}" dt="2022-04-26T03:43:22.299" v="700"/>
        <pc:sldMkLst>
          <pc:docMk/>
          <pc:sldMk cId="1649898999" sldId="321"/>
        </pc:sldMkLst>
        <pc:picChg chg="add del mod">
          <ac:chgData name="Green, Ian" userId="S::igreen1@lion.lmu.edu::d1dd52b4-bcea-4dae-92d3-e74f77d8a619" providerId="AD" clId="Web-{23F484FB-6FF5-DDE9-0516-E58B5D83D354}" dt="2022-04-26T02:33:52.503" v="52"/>
          <ac:picMkLst>
            <pc:docMk/>
            <pc:sldMk cId="1649898999" sldId="321"/>
            <ac:picMk id="4" creationId="{E5E7B53F-76F8-42B6-7105-F897CA8971EC}"/>
          </ac:picMkLst>
        </pc:picChg>
        <pc:picChg chg="add del mod">
          <ac:chgData name="Green, Ian" userId="S::igreen1@lion.lmu.edu::d1dd52b4-bcea-4dae-92d3-e74f77d8a619" providerId="AD" clId="Web-{23F484FB-6FF5-DDE9-0516-E58B5D83D354}" dt="2022-04-26T02:34:02.971" v="61"/>
          <ac:picMkLst>
            <pc:docMk/>
            <pc:sldMk cId="1649898999" sldId="321"/>
            <ac:picMk id="5" creationId="{573D6263-5724-1663-858D-AF4FA88EB866}"/>
          </ac:picMkLst>
        </pc:picChg>
        <pc:picChg chg="add mod">
          <ac:chgData name="Green, Ian" userId="S::igreen1@lion.lmu.edu::d1dd52b4-bcea-4dae-92d3-e74f77d8a619" providerId="AD" clId="Web-{23F484FB-6FF5-DDE9-0516-E58B5D83D354}" dt="2022-04-26T02:34:56.472" v="66" actId="1076"/>
          <ac:picMkLst>
            <pc:docMk/>
            <pc:sldMk cId="1649898999" sldId="321"/>
            <ac:picMk id="6" creationId="{0A4D430D-F8EC-D0E1-CB47-FD9547B1EE31}"/>
          </ac:picMkLst>
        </pc:picChg>
      </pc:sldChg>
      <pc:sldChg chg="addSp modSp ord">
        <pc:chgData name="Green, Ian" userId="S::igreen1@lion.lmu.edu::d1dd52b4-bcea-4dae-92d3-e74f77d8a619" providerId="AD" clId="Web-{23F484FB-6FF5-DDE9-0516-E58B5D83D354}" dt="2022-04-26T02:27:37.792" v="5"/>
        <pc:sldMkLst>
          <pc:docMk/>
          <pc:sldMk cId="126298380" sldId="322"/>
        </pc:sldMkLst>
        <pc:graphicFrameChg chg="add mod">
          <ac:chgData name="Green, Ian" userId="S::igreen1@lion.lmu.edu::d1dd52b4-bcea-4dae-92d3-e74f77d8a619" providerId="AD" clId="Web-{23F484FB-6FF5-DDE9-0516-E58B5D83D354}" dt="2022-04-26T02:27:37.792" v="5"/>
          <ac:graphicFrameMkLst>
            <pc:docMk/>
            <pc:sldMk cId="126298380" sldId="322"/>
            <ac:graphicFrameMk id="5" creationId="{B8121B9C-217C-32C6-0E9A-265A4F2D69F0}"/>
          </ac:graphicFrameMkLst>
        </pc:graphicFrameChg>
      </pc:sldChg>
      <pc:sldChg chg="addSp modSp modNotes">
        <pc:chgData name="Green, Ian" userId="S::igreen1@lion.lmu.edu::d1dd52b4-bcea-4dae-92d3-e74f77d8a619" providerId="AD" clId="Web-{23F484FB-6FF5-DDE9-0516-E58B5D83D354}" dt="2022-04-26T03:43:16.471" v="698"/>
        <pc:sldMkLst>
          <pc:docMk/>
          <pc:sldMk cId="899868972" sldId="323"/>
        </pc:sldMkLst>
        <pc:graphicFrameChg chg="add mod">
          <ac:chgData name="Green, Ian" userId="S::igreen1@lion.lmu.edu::d1dd52b4-bcea-4dae-92d3-e74f77d8a619" providerId="AD" clId="Web-{23F484FB-6FF5-DDE9-0516-E58B5D83D354}" dt="2022-04-26T02:28:17.559" v="11"/>
          <ac:graphicFrameMkLst>
            <pc:docMk/>
            <pc:sldMk cId="899868972" sldId="323"/>
            <ac:graphicFrameMk id="5" creationId="{B0B42F23-5EB4-5447-FB9D-01F34A41E052}"/>
          </ac:graphicFrameMkLst>
        </pc:graphicFrameChg>
        <pc:graphicFrameChg chg="add mod">
          <ac:chgData name="Green, Ian" userId="S::igreen1@lion.lmu.edu::d1dd52b4-bcea-4dae-92d3-e74f77d8a619" providerId="AD" clId="Web-{23F484FB-6FF5-DDE9-0516-E58B5D83D354}" dt="2022-04-26T02:34:34.925" v="62"/>
          <ac:graphicFrameMkLst>
            <pc:docMk/>
            <pc:sldMk cId="899868972" sldId="323"/>
            <ac:graphicFrameMk id="7" creationId="{81609F50-F6D5-9DEA-61C7-EBCC91B46B08}"/>
          </ac:graphicFrameMkLst>
        </pc:graphicFrameChg>
      </pc:sldChg>
      <pc:sldChg chg="addSp delSp modSp modNotes">
        <pc:chgData name="Green, Ian" userId="S::igreen1@lion.lmu.edu::d1dd52b4-bcea-4dae-92d3-e74f77d8a619" providerId="AD" clId="Web-{23F484FB-6FF5-DDE9-0516-E58B5D83D354}" dt="2022-04-26T03:49:32.836" v="765"/>
        <pc:sldMkLst>
          <pc:docMk/>
          <pc:sldMk cId="3767320984" sldId="324"/>
        </pc:sldMkLst>
        <pc:graphicFrameChg chg="add mod modGraphic">
          <ac:chgData name="Green, Ian" userId="S::igreen1@lion.lmu.edu::d1dd52b4-bcea-4dae-92d3-e74f77d8a619" providerId="AD" clId="Web-{23F484FB-6FF5-DDE9-0516-E58B5D83D354}" dt="2022-04-26T03:49:32.836" v="765"/>
          <ac:graphicFrameMkLst>
            <pc:docMk/>
            <pc:sldMk cId="3767320984" sldId="324"/>
            <ac:graphicFrameMk id="7" creationId="{EEAB652D-8F44-0189-793D-A2BFA2465111}"/>
          </ac:graphicFrameMkLst>
        </pc:graphicFrameChg>
        <pc:picChg chg="add del mod">
          <ac:chgData name="Green, Ian" userId="S::igreen1@lion.lmu.edu::d1dd52b4-bcea-4dae-92d3-e74f77d8a619" providerId="AD" clId="Web-{23F484FB-6FF5-DDE9-0516-E58B5D83D354}" dt="2022-04-26T03:35:04.588" v="410"/>
          <ac:picMkLst>
            <pc:docMk/>
            <pc:sldMk cId="3767320984" sldId="324"/>
            <ac:picMk id="4" creationId="{A93B3A7E-068E-558D-2576-57966DA20D8C}"/>
          </ac:picMkLst>
        </pc:picChg>
        <pc:picChg chg="add del mod">
          <ac:chgData name="Green, Ian" userId="S::igreen1@lion.lmu.edu::d1dd52b4-bcea-4dae-92d3-e74f77d8a619" providerId="AD" clId="Web-{23F484FB-6FF5-DDE9-0516-E58B5D83D354}" dt="2022-04-26T03:35:12.432" v="412"/>
          <ac:picMkLst>
            <pc:docMk/>
            <pc:sldMk cId="3767320984" sldId="324"/>
            <ac:picMk id="5" creationId="{15AE6C0B-2578-6930-0816-58B912D35798}"/>
          </ac:picMkLst>
        </pc:picChg>
      </pc:sldChg>
      <pc:sldChg chg="addSp delSp modSp modNotes">
        <pc:chgData name="Green, Ian" userId="S::igreen1@lion.lmu.edu::d1dd52b4-bcea-4dae-92d3-e74f77d8a619" providerId="AD" clId="Web-{23F484FB-6FF5-DDE9-0516-E58B5D83D354}" dt="2022-04-26T03:43:09.893" v="695"/>
        <pc:sldMkLst>
          <pc:docMk/>
          <pc:sldMk cId="4102933750" sldId="325"/>
        </pc:sldMkLst>
        <pc:picChg chg="add del mod">
          <ac:chgData name="Green, Ian" userId="S::igreen1@lion.lmu.edu::d1dd52b4-bcea-4dae-92d3-e74f77d8a619" providerId="AD" clId="Web-{23F484FB-6FF5-DDE9-0516-E58B5D83D354}" dt="2022-04-26T02:35:23.567" v="67"/>
          <ac:picMkLst>
            <pc:docMk/>
            <pc:sldMk cId="4102933750" sldId="325"/>
            <ac:picMk id="4" creationId="{E4F84E84-C20F-167F-4F7F-47777FD2A901}"/>
          </ac:picMkLst>
        </pc:picChg>
        <pc:picChg chg="add del mod">
          <ac:chgData name="Green, Ian" userId="S::igreen1@lion.lmu.edu::d1dd52b4-bcea-4dae-92d3-e74f77d8a619" providerId="AD" clId="Web-{23F484FB-6FF5-DDE9-0516-E58B5D83D354}" dt="2022-04-26T02:35:26.646" v="69"/>
          <ac:picMkLst>
            <pc:docMk/>
            <pc:sldMk cId="4102933750" sldId="325"/>
            <ac:picMk id="5" creationId="{54D1CBF7-35F8-7BAF-C10C-C126A80C0AA2}"/>
          </ac:picMkLst>
        </pc:picChg>
        <pc:picChg chg="add mod">
          <ac:chgData name="Green, Ian" userId="S::igreen1@lion.lmu.edu::d1dd52b4-bcea-4dae-92d3-e74f77d8a619" providerId="AD" clId="Web-{23F484FB-6FF5-DDE9-0516-E58B5D83D354}" dt="2022-04-26T02:35:38.130" v="74" actId="1076"/>
          <ac:picMkLst>
            <pc:docMk/>
            <pc:sldMk cId="4102933750" sldId="325"/>
            <ac:picMk id="6" creationId="{AC4BCBE2-8F30-0A06-B393-6B1CFC3B453E}"/>
          </ac:picMkLst>
        </pc:picChg>
      </pc:sldChg>
      <pc:sldChg chg="addSp modSp modNotes">
        <pc:chgData name="Green, Ian" userId="S::igreen1@lion.lmu.edu::d1dd52b4-bcea-4dae-92d3-e74f77d8a619" providerId="AD" clId="Web-{23F484FB-6FF5-DDE9-0516-E58B5D83D354}" dt="2022-04-26T03:42:55.658" v="684"/>
        <pc:sldMkLst>
          <pc:docMk/>
          <pc:sldMk cId="2626290958" sldId="326"/>
        </pc:sldMkLst>
        <pc:graphicFrameChg chg="add mod">
          <ac:chgData name="Green, Ian" userId="S::igreen1@lion.lmu.edu::d1dd52b4-bcea-4dae-92d3-e74f77d8a619" providerId="AD" clId="Web-{23F484FB-6FF5-DDE9-0516-E58B5D83D354}" dt="2022-04-26T02:28:27.746" v="12"/>
          <ac:graphicFrameMkLst>
            <pc:docMk/>
            <pc:sldMk cId="2626290958" sldId="326"/>
            <ac:graphicFrameMk id="5" creationId="{09A86F89-31A9-DFFF-B14E-0758CA66B4F3}"/>
          </ac:graphicFrameMkLst>
        </pc:graphicFrameChg>
      </pc:sldChg>
      <pc:sldChg chg="addSp delSp modSp add replId modNotes">
        <pc:chgData name="Green, Ian" userId="S::igreen1@lion.lmu.edu::d1dd52b4-bcea-4dae-92d3-e74f77d8a619" providerId="AD" clId="Web-{23F484FB-6FF5-DDE9-0516-E58B5D83D354}" dt="2022-04-26T03:43:01.736" v="688"/>
        <pc:sldMkLst>
          <pc:docMk/>
          <pc:sldMk cId="1022565599" sldId="327"/>
        </pc:sldMkLst>
        <pc:spChg chg="mod">
          <ac:chgData name="Green, Ian" userId="S::igreen1@lion.lmu.edu::d1dd52b4-bcea-4dae-92d3-e74f77d8a619" providerId="AD" clId="Web-{23F484FB-6FF5-DDE9-0516-E58B5D83D354}" dt="2022-04-26T02:33:13.174" v="49"/>
          <ac:spMkLst>
            <pc:docMk/>
            <pc:sldMk cId="1022565599" sldId="327"/>
            <ac:spMk id="2" creationId="{00000000-0000-0000-0000-000000000000}"/>
          </ac:spMkLst>
        </pc:spChg>
        <pc:spChg chg="mod ord">
          <ac:chgData name="Green, Ian" userId="S::igreen1@lion.lmu.edu::d1dd52b4-bcea-4dae-92d3-e74f77d8a619" providerId="AD" clId="Web-{23F484FB-6FF5-DDE9-0516-E58B5D83D354}" dt="2022-04-26T02:33:13.174" v="49"/>
          <ac:spMkLst>
            <pc:docMk/>
            <pc:sldMk cId="1022565599" sldId="327"/>
            <ac:spMk id="3" creationId="{00000000-0000-0000-0000-000000000000}"/>
          </ac:spMkLst>
        </pc:spChg>
        <pc:picChg chg="del">
          <ac:chgData name="Green, Ian" userId="S::igreen1@lion.lmu.edu::d1dd52b4-bcea-4dae-92d3-e74f77d8a619" providerId="AD" clId="Web-{23F484FB-6FF5-DDE9-0516-E58B5D83D354}" dt="2022-04-26T02:28:55.606" v="23"/>
          <ac:picMkLst>
            <pc:docMk/>
            <pc:sldMk cId="1022565599" sldId="327"/>
            <ac:picMk id="4" creationId="{E4F84E84-C20F-167F-4F7F-47777FD2A901}"/>
          </ac:picMkLst>
        </pc:picChg>
        <pc:picChg chg="add del mod">
          <ac:chgData name="Green, Ian" userId="S::igreen1@lion.lmu.edu::d1dd52b4-bcea-4dae-92d3-e74f77d8a619" providerId="AD" clId="Web-{23F484FB-6FF5-DDE9-0516-E58B5D83D354}" dt="2022-04-26T02:29:56.701" v="26"/>
          <ac:picMkLst>
            <pc:docMk/>
            <pc:sldMk cId="1022565599" sldId="327"/>
            <ac:picMk id="5" creationId="{9A616A5F-2AEA-69D3-2A40-8D7158EA1C24}"/>
          </ac:picMkLst>
        </pc:picChg>
        <pc:picChg chg="add del mod">
          <ac:chgData name="Green, Ian" userId="S::igreen1@lion.lmu.edu::d1dd52b4-bcea-4dae-92d3-e74f77d8a619" providerId="AD" clId="Web-{23F484FB-6FF5-DDE9-0516-E58B5D83D354}" dt="2022-04-26T02:35:44.474" v="75"/>
          <ac:picMkLst>
            <pc:docMk/>
            <pc:sldMk cId="1022565599" sldId="327"/>
            <ac:picMk id="6" creationId="{59C82101-3C8F-C9D1-B483-A6AEB97244BE}"/>
          </ac:picMkLst>
        </pc:picChg>
        <pc:picChg chg="add mod">
          <ac:chgData name="Green, Ian" userId="S::igreen1@lion.lmu.edu::d1dd52b4-bcea-4dae-92d3-e74f77d8a619" providerId="AD" clId="Web-{23F484FB-6FF5-DDE9-0516-E58B5D83D354}" dt="2022-04-26T02:35:49.662" v="79" actId="1076"/>
          <ac:picMkLst>
            <pc:docMk/>
            <pc:sldMk cId="1022565599" sldId="327"/>
            <ac:picMk id="7" creationId="{2142DBCE-EC23-23EE-2058-8DE973EACCA3}"/>
          </ac:picMkLst>
        </pc:picChg>
      </pc:sldChg>
      <pc:sldChg chg="addSp delSp modSp add replId modNotes">
        <pc:chgData name="Green, Ian" userId="S::igreen1@lion.lmu.edu::d1dd52b4-bcea-4dae-92d3-e74f77d8a619" providerId="AD" clId="Web-{23F484FB-6FF5-DDE9-0516-E58B5D83D354}" dt="2022-04-26T03:43:19.471" v="699"/>
        <pc:sldMkLst>
          <pc:docMk/>
          <pc:sldMk cId="303872620" sldId="328"/>
        </pc:sldMkLst>
        <pc:graphicFrameChg chg="add del mod">
          <ac:chgData name="Green, Ian" userId="S::igreen1@lion.lmu.edu::d1dd52b4-bcea-4dae-92d3-e74f77d8a619" providerId="AD" clId="Web-{23F484FB-6FF5-DDE9-0516-E58B5D83D354}" dt="2022-04-26T02:30:50.436" v="36"/>
          <ac:graphicFrameMkLst>
            <pc:docMk/>
            <pc:sldMk cId="303872620" sldId="328"/>
            <ac:graphicFrameMk id="6" creationId="{87ADAD14-9097-860C-3BCB-AA9229A4F4CB}"/>
          </ac:graphicFrameMkLst>
        </pc:graphicFrameChg>
        <pc:picChg chg="del">
          <ac:chgData name="Green, Ian" userId="S::igreen1@lion.lmu.edu::d1dd52b4-bcea-4dae-92d3-e74f77d8a619" providerId="AD" clId="Web-{23F484FB-6FF5-DDE9-0516-E58B5D83D354}" dt="2022-04-26T02:30:40.686" v="31"/>
          <ac:picMkLst>
            <pc:docMk/>
            <pc:sldMk cId="303872620" sldId="328"/>
            <ac:picMk id="4" creationId="{E5E7B53F-76F8-42B6-7105-F897CA8971EC}"/>
          </ac:picMkLst>
        </pc:picChg>
        <pc:picChg chg="add del mod">
          <ac:chgData name="Green, Ian" userId="S::igreen1@lion.lmu.edu::d1dd52b4-bcea-4dae-92d3-e74f77d8a619" providerId="AD" clId="Web-{23F484FB-6FF5-DDE9-0516-E58B5D83D354}" dt="2022-04-26T02:31:05.437" v="38"/>
          <ac:picMkLst>
            <pc:docMk/>
            <pc:sldMk cId="303872620" sldId="328"/>
            <ac:picMk id="7" creationId="{25B17494-5239-9002-0152-283169D91E40}"/>
          </ac:picMkLst>
        </pc:picChg>
        <pc:picChg chg="add del mod">
          <ac:chgData name="Green, Ian" userId="S::igreen1@lion.lmu.edu::d1dd52b4-bcea-4dae-92d3-e74f77d8a619" providerId="AD" clId="Web-{23F484FB-6FF5-DDE9-0516-E58B5D83D354}" dt="2022-04-26T02:31:27.312" v="40"/>
          <ac:picMkLst>
            <pc:docMk/>
            <pc:sldMk cId="303872620" sldId="328"/>
            <ac:picMk id="8" creationId="{62E16C03-ABA0-19D0-44C4-7FBCD47AB029}"/>
          </ac:picMkLst>
        </pc:picChg>
        <pc:picChg chg="add mod">
          <ac:chgData name="Green, Ian" userId="S::igreen1@lion.lmu.edu::d1dd52b4-bcea-4dae-92d3-e74f77d8a619" providerId="AD" clId="Web-{23F484FB-6FF5-DDE9-0516-E58B5D83D354}" dt="2022-04-26T02:32:56.908" v="45" actId="1076"/>
          <ac:picMkLst>
            <pc:docMk/>
            <pc:sldMk cId="303872620" sldId="328"/>
            <ac:picMk id="9" creationId="{9109D90E-4A9E-E942-F3C4-1E7496120C54}"/>
          </ac:picMkLst>
        </pc:picChg>
      </pc:sldChg>
      <pc:sldChg chg="add del replId">
        <pc:chgData name="Green, Ian" userId="S::igreen1@lion.lmu.edu::d1dd52b4-bcea-4dae-92d3-e74f77d8a619" providerId="AD" clId="Web-{23F484FB-6FF5-DDE9-0516-E58B5D83D354}" dt="2022-04-26T02:29:58.451" v="27"/>
        <pc:sldMkLst>
          <pc:docMk/>
          <pc:sldMk cId="3408279966" sldId="328"/>
        </pc:sldMkLst>
      </pc:sldChg>
      <pc:sldChg chg="new del">
        <pc:chgData name="Green, Ian" userId="S::igreen1@lion.lmu.edu::d1dd52b4-bcea-4dae-92d3-e74f77d8a619" providerId="AD" clId="Web-{23F484FB-6FF5-DDE9-0516-E58B5D83D354}" dt="2022-04-26T02:48:47.364" v="159"/>
        <pc:sldMkLst>
          <pc:docMk/>
          <pc:sldMk cId="716002480" sldId="329"/>
        </pc:sldMkLst>
      </pc:sldChg>
      <pc:sldChg chg="add del replId">
        <pc:chgData name="Green, Ian" userId="S::igreen1@lion.lmu.edu::d1dd52b4-bcea-4dae-92d3-e74f77d8a619" providerId="AD" clId="Web-{23F484FB-6FF5-DDE9-0516-E58B5D83D354}" dt="2022-04-26T02:30:44.936" v="34"/>
        <pc:sldMkLst>
          <pc:docMk/>
          <pc:sldMk cId="3649452952" sldId="329"/>
        </pc:sldMkLst>
      </pc:sldChg>
      <pc:sldChg chg="addSp delSp modSp new modNotes">
        <pc:chgData name="Green, Ian" userId="S::igreen1@lion.lmu.edu::d1dd52b4-bcea-4dae-92d3-e74f77d8a619" providerId="AD" clId="Web-{23F484FB-6FF5-DDE9-0516-E58B5D83D354}" dt="2022-04-26T04:23:41.854" v="836"/>
        <pc:sldMkLst>
          <pc:docMk/>
          <pc:sldMk cId="3805802639" sldId="329"/>
        </pc:sldMkLst>
        <pc:spChg chg="mod">
          <ac:chgData name="Green, Ian" userId="S::igreen1@lion.lmu.edu::d1dd52b4-bcea-4dae-92d3-e74f77d8a619" providerId="AD" clId="Web-{23F484FB-6FF5-DDE9-0516-E58B5D83D354}" dt="2022-04-26T02:49:19.959" v="182" actId="20577"/>
          <ac:spMkLst>
            <pc:docMk/>
            <pc:sldMk cId="3805802639" sldId="329"/>
            <ac:spMk id="2" creationId="{3D73C888-0629-D397-904A-1E831C665756}"/>
          </ac:spMkLst>
        </pc:spChg>
        <pc:spChg chg="mod">
          <ac:chgData name="Green, Ian" userId="S::igreen1@lion.lmu.edu::d1dd52b4-bcea-4dae-92d3-e74f77d8a619" providerId="AD" clId="Web-{23F484FB-6FF5-DDE9-0516-E58B5D83D354}" dt="2022-04-26T04:19:44.569" v="803" actId="1076"/>
          <ac:spMkLst>
            <pc:docMk/>
            <pc:sldMk cId="3805802639" sldId="329"/>
            <ac:spMk id="6" creationId="{0886AC08-FB6A-3FA1-FF08-6007DB6296B0}"/>
          </ac:spMkLst>
        </pc:spChg>
        <pc:spChg chg="mod">
          <ac:chgData name="Green, Ian" userId="S::igreen1@lion.lmu.edu::d1dd52b4-bcea-4dae-92d3-e74f77d8a619" providerId="AD" clId="Web-{23F484FB-6FF5-DDE9-0516-E58B5D83D354}" dt="2022-04-26T04:20:15.022" v="809" actId="1076"/>
          <ac:spMkLst>
            <pc:docMk/>
            <pc:sldMk cId="3805802639" sldId="329"/>
            <ac:spMk id="7" creationId="{57E9FFEC-BC14-DB48-5F8A-4BA185B6189D}"/>
          </ac:spMkLst>
        </pc:spChg>
        <pc:spChg chg="mod">
          <ac:chgData name="Green, Ian" userId="S::igreen1@lion.lmu.edu::d1dd52b4-bcea-4dae-92d3-e74f77d8a619" providerId="AD" clId="Web-{23F484FB-6FF5-DDE9-0516-E58B5D83D354}" dt="2022-04-26T04:20:12.913" v="808" actId="1076"/>
          <ac:spMkLst>
            <pc:docMk/>
            <pc:sldMk cId="3805802639" sldId="329"/>
            <ac:spMk id="8" creationId="{D3B470B3-FE5A-F960-6D0E-32DECB070239}"/>
          </ac:spMkLst>
        </pc:spChg>
        <pc:spChg chg="mod">
          <ac:chgData name="Green, Ian" userId="S::igreen1@lion.lmu.edu::d1dd52b4-bcea-4dae-92d3-e74f77d8a619" providerId="AD" clId="Web-{23F484FB-6FF5-DDE9-0516-E58B5D83D354}" dt="2022-04-26T04:19:14.225" v="795" actId="1076"/>
          <ac:spMkLst>
            <pc:docMk/>
            <pc:sldMk cId="3805802639" sldId="329"/>
            <ac:spMk id="10" creationId="{736DDB6F-4F98-5B8D-841F-F0A101B080B4}"/>
          </ac:spMkLst>
        </pc:spChg>
        <pc:spChg chg="mod">
          <ac:chgData name="Green, Ian" userId="S::igreen1@lion.lmu.edu::d1dd52b4-bcea-4dae-92d3-e74f77d8a619" providerId="AD" clId="Web-{23F484FB-6FF5-DDE9-0516-E58B5D83D354}" dt="2022-04-26T04:19:58.038" v="806" actId="1076"/>
          <ac:spMkLst>
            <pc:docMk/>
            <pc:sldMk cId="3805802639" sldId="329"/>
            <ac:spMk id="11" creationId="{D1120C75-DA07-FBF8-5C77-A3E8F7151C0D}"/>
          </ac:spMkLst>
        </pc:spChg>
        <pc:spChg chg="mod">
          <ac:chgData name="Green, Ian" userId="S::igreen1@lion.lmu.edu::d1dd52b4-bcea-4dae-92d3-e74f77d8a619" providerId="AD" clId="Web-{23F484FB-6FF5-DDE9-0516-E58B5D83D354}" dt="2022-04-26T04:20:05.678" v="807" actId="1076"/>
          <ac:spMkLst>
            <pc:docMk/>
            <pc:sldMk cId="3805802639" sldId="329"/>
            <ac:spMk id="12" creationId="{B1715CB1-20D4-B82F-86FB-664C51D3E07A}"/>
          </ac:spMkLst>
        </pc:spChg>
        <pc:picChg chg="add mod">
          <ac:chgData name="Green, Ian" userId="S::igreen1@lion.lmu.edu::d1dd52b4-bcea-4dae-92d3-e74f77d8a619" providerId="AD" clId="Web-{23F484FB-6FF5-DDE9-0516-E58B5D83D354}" dt="2022-04-26T02:49:13.615" v="165" actId="1076"/>
          <ac:picMkLst>
            <pc:docMk/>
            <pc:sldMk cId="3805802639" sldId="329"/>
            <ac:picMk id="4" creationId="{E742EFC0-9BF6-5FD5-DC3E-18E95A5F18F4}"/>
          </ac:picMkLst>
        </pc:picChg>
        <pc:cxnChg chg="add del mod">
          <ac:chgData name="Green, Ian" userId="S::igreen1@lion.lmu.edu::d1dd52b4-bcea-4dae-92d3-e74f77d8a619" providerId="AD" clId="Web-{23F484FB-6FF5-DDE9-0516-E58B5D83D354}" dt="2022-04-26T04:21:23.320" v="817"/>
          <ac:cxnSpMkLst>
            <pc:docMk/>
            <pc:sldMk cId="3805802639" sldId="329"/>
            <ac:cxnSpMk id="5" creationId="{8CFE0422-F8DA-3867-208A-1C31CD88A963}"/>
          </ac:cxnSpMkLst>
        </pc:cxnChg>
        <pc:cxnChg chg="add mod">
          <ac:chgData name="Green, Ian" userId="S::igreen1@lion.lmu.edu::d1dd52b4-bcea-4dae-92d3-e74f77d8a619" providerId="AD" clId="Web-{23F484FB-6FF5-DDE9-0516-E58B5D83D354}" dt="2022-04-26T04:22:51.744" v="826"/>
          <ac:cxnSpMkLst>
            <pc:docMk/>
            <pc:sldMk cId="3805802639" sldId="329"/>
            <ac:cxnSpMk id="9" creationId="{B5EC6006-5CF1-0BBF-01B4-C579AC495883}"/>
          </ac:cxnSpMkLst>
        </pc:cxnChg>
        <pc:cxnChg chg="add mod">
          <ac:chgData name="Green, Ian" userId="S::igreen1@lion.lmu.edu::d1dd52b4-bcea-4dae-92d3-e74f77d8a619" providerId="AD" clId="Web-{23F484FB-6FF5-DDE9-0516-E58B5D83D354}" dt="2022-04-26T04:23:36.886" v="835"/>
          <ac:cxnSpMkLst>
            <pc:docMk/>
            <pc:sldMk cId="3805802639" sldId="329"/>
            <ac:cxnSpMk id="17" creationId="{FA532E04-E70B-F250-8F85-F4B28F7F6584}"/>
          </ac:cxnSpMkLst>
        </pc:cxnChg>
        <pc:cxnChg chg="add mod">
          <ac:chgData name="Green, Ian" userId="S::igreen1@lion.lmu.edu::d1dd52b4-bcea-4dae-92d3-e74f77d8a619" providerId="AD" clId="Web-{23F484FB-6FF5-DDE9-0516-E58B5D83D354}" dt="2022-04-26T04:23:41.854" v="836"/>
          <ac:cxnSpMkLst>
            <pc:docMk/>
            <pc:sldMk cId="3805802639" sldId="329"/>
            <ac:cxnSpMk id="18" creationId="{A26EEDA8-CE5E-DE77-E37F-83760ACA1103}"/>
          </ac:cxnSpMkLst>
        </pc:cxnChg>
      </pc:sldChg>
      <pc:sldChg chg="addSp modSp new del">
        <pc:chgData name="Green, Ian" userId="S::igreen1@lion.lmu.edu::d1dd52b4-bcea-4dae-92d3-e74f77d8a619" providerId="AD" clId="Web-{23F484FB-6FF5-DDE9-0516-E58B5D83D354}" dt="2022-04-26T04:24:56.731" v="857"/>
        <pc:sldMkLst>
          <pc:docMk/>
          <pc:sldMk cId="1109114983" sldId="330"/>
        </pc:sldMkLst>
        <pc:spChg chg="mod">
          <ac:chgData name="Green, Ian" userId="S::igreen1@lion.lmu.edu::d1dd52b4-bcea-4dae-92d3-e74f77d8a619" providerId="AD" clId="Web-{23F484FB-6FF5-DDE9-0516-E58B5D83D354}" dt="2022-04-26T04:24:20.793" v="853" actId="20577"/>
          <ac:spMkLst>
            <pc:docMk/>
            <pc:sldMk cId="1109114983" sldId="330"/>
            <ac:spMk id="2" creationId="{EE9401BF-525C-ABF7-A0FA-D8D3528107F8}"/>
          </ac:spMkLst>
        </pc:spChg>
        <pc:spChg chg="add">
          <ac:chgData name="Green, Ian" userId="S::igreen1@lion.lmu.edu::d1dd52b4-bcea-4dae-92d3-e74f77d8a619" providerId="AD" clId="Web-{23F484FB-6FF5-DDE9-0516-E58B5D83D354}" dt="2022-04-26T04:24:51.121" v="854"/>
          <ac:spMkLst>
            <pc:docMk/>
            <pc:sldMk cId="1109114983" sldId="330"/>
            <ac:spMk id="5" creationId="{DFED5FBD-95B5-149D-0185-B8AB67E0ACBF}"/>
          </ac:spMkLst>
        </pc:spChg>
        <pc:spChg chg="add">
          <ac:chgData name="Green, Ian" userId="S::igreen1@lion.lmu.edu::d1dd52b4-bcea-4dae-92d3-e74f77d8a619" providerId="AD" clId="Web-{23F484FB-6FF5-DDE9-0516-E58B5D83D354}" dt="2022-04-26T04:24:51.137" v="855"/>
          <ac:spMkLst>
            <pc:docMk/>
            <pc:sldMk cId="1109114983" sldId="330"/>
            <ac:spMk id="7" creationId="{30E77AF9-EDAE-0425-08F3-364A1031A3F7}"/>
          </ac:spMkLst>
        </pc:spChg>
      </pc:sldChg>
      <pc:sldChg chg="add del replId">
        <pc:chgData name="Green, Ian" userId="S::igreen1@lion.lmu.edu::d1dd52b4-bcea-4dae-92d3-e74f77d8a619" providerId="AD" clId="Web-{23F484FB-6FF5-DDE9-0516-E58B5D83D354}" dt="2022-04-26T02:30:44.374" v="33"/>
        <pc:sldMkLst>
          <pc:docMk/>
          <pc:sldMk cId="1585619113" sldId="330"/>
        </pc:sldMkLst>
      </pc:sldChg>
      <pc:sldChg chg="addSp delSp modSp add replId">
        <pc:chgData name="Green, Ian" userId="S::igreen1@lion.lmu.edu::d1dd52b4-bcea-4dae-92d3-e74f77d8a619" providerId="AD" clId="Web-{23F484FB-6FF5-DDE9-0516-E58B5D83D354}" dt="2022-04-26T04:35:09.944" v="993" actId="1076"/>
        <pc:sldMkLst>
          <pc:docMk/>
          <pc:sldMk cId="2979267105" sldId="331"/>
        </pc:sldMkLst>
        <pc:spChg chg="add del">
          <ac:chgData name="Green, Ian" userId="S::igreen1@lion.lmu.edu::d1dd52b4-bcea-4dae-92d3-e74f77d8a619" providerId="AD" clId="Web-{23F484FB-6FF5-DDE9-0516-E58B5D83D354}" dt="2022-04-26T04:25:32.091" v="882"/>
          <ac:spMkLst>
            <pc:docMk/>
            <pc:sldMk cId="2979267105" sldId="331"/>
            <ac:spMk id="4" creationId="{BFD9C224-698A-FE59-5E7B-B1AD43A9C1B9}"/>
          </ac:spMkLst>
        </pc:spChg>
        <pc:spChg chg="add mod">
          <ac:chgData name="Green, Ian" userId="S::igreen1@lion.lmu.edu::d1dd52b4-bcea-4dae-92d3-e74f77d8a619" providerId="AD" clId="Web-{23F484FB-6FF5-DDE9-0516-E58B5D83D354}" dt="2022-04-26T04:33:09.192" v="981" actId="1076"/>
          <ac:spMkLst>
            <pc:docMk/>
            <pc:sldMk cId="2979267105" sldId="331"/>
            <ac:spMk id="9" creationId="{9A0ECAC5-D8F9-7332-B0AA-88B843493F6D}"/>
          </ac:spMkLst>
        </pc:spChg>
        <pc:spChg chg="mod">
          <ac:chgData name="Green, Ian" userId="S::igreen1@lion.lmu.edu::d1dd52b4-bcea-4dae-92d3-e74f77d8a619" providerId="AD" clId="Web-{23F484FB-6FF5-DDE9-0516-E58B5D83D354}" dt="2022-04-26T04:25:04.887" v="868" actId="20577"/>
          <ac:spMkLst>
            <pc:docMk/>
            <pc:sldMk cId="2979267105" sldId="331"/>
            <ac:spMk id="13" creationId="{CC53B0C1-7F69-064F-5CBB-EB437C40907C}"/>
          </ac:spMkLst>
        </pc:spChg>
        <pc:spChg chg="mod">
          <ac:chgData name="Green, Ian" userId="S::igreen1@lion.lmu.edu::d1dd52b4-bcea-4dae-92d3-e74f77d8a619" providerId="AD" clId="Web-{23F484FB-6FF5-DDE9-0516-E58B5D83D354}" dt="2022-04-26T04:25:08.637" v="869" actId="20577"/>
          <ac:spMkLst>
            <pc:docMk/>
            <pc:sldMk cId="2979267105" sldId="331"/>
            <ac:spMk id="14" creationId="{CF4B6ED6-EC3E-7D6B-B458-13CA2B69C821}"/>
          </ac:spMkLst>
        </pc:spChg>
        <pc:spChg chg="mod">
          <ac:chgData name="Green, Ian" userId="S::igreen1@lion.lmu.edu::d1dd52b4-bcea-4dae-92d3-e74f77d8a619" providerId="AD" clId="Web-{23F484FB-6FF5-DDE9-0516-E58B5D83D354}" dt="2022-04-26T04:25:11.121" v="876" actId="20577"/>
          <ac:spMkLst>
            <pc:docMk/>
            <pc:sldMk cId="2979267105" sldId="331"/>
            <ac:spMk id="15" creationId="{D11330D9-E35A-1D1D-7587-3708BD177254}"/>
          </ac:spMkLst>
        </pc:spChg>
        <pc:spChg chg="add del mod">
          <ac:chgData name="Green, Ian" userId="S::igreen1@lion.lmu.edu::d1dd52b4-bcea-4dae-92d3-e74f77d8a619" providerId="AD" clId="Web-{23F484FB-6FF5-DDE9-0516-E58B5D83D354}" dt="2022-04-26T04:26:04.732" v="891"/>
          <ac:spMkLst>
            <pc:docMk/>
            <pc:sldMk cId="2979267105" sldId="331"/>
            <ac:spMk id="21" creationId="{6FE118EF-B03B-5DCB-0DC1-0B7D545F577E}"/>
          </ac:spMkLst>
        </pc:spChg>
        <pc:spChg chg="add mod">
          <ac:chgData name="Green, Ian" userId="S::igreen1@lion.lmu.edu::d1dd52b4-bcea-4dae-92d3-e74f77d8a619" providerId="AD" clId="Web-{23F484FB-6FF5-DDE9-0516-E58B5D83D354}" dt="2022-04-26T04:26:45.357" v="897" actId="1076"/>
          <ac:spMkLst>
            <pc:docMk/>
            <pc:sldMk cId="2979267105" sldId="331"/>
            <ac:spMk id="22" creationId="{4CE74997-B2C2-A029-78B6-553DB772B2ED}"/>
          </ac:spMkLst>
        </pc:spChg>
        <pc:spChg chg="add del mod">
          <ac:chgData name="Green, Ian" userId="S::igreen1@lion.lmu.edu::d1dd52b4-bcea-4dae-92d3-e74f77d8a619" providerId="AD" clId="Web-{23F484FB-6FF5-DDE9-0516-E58B5D83D354}" dt="2022-04-26T04:26:03.435" v="890"/>
          <ac:spMkLst>
            <pc:docMk/>
            <pc:sldMk cId="2979267105" sldId="331"/>
            <ac:spMk id="23" creationId="{EE312E62-EBDE-EC8C-80D0-3C736063C846}"/>
          </ac:spMkLst>
        </pc:spChg>
        <pc:spChg chg="mod">
          <ac:chgData name="Green, Ian" userId="S::igreen1@lion.lmu.edu::d1dd52b4-bcea-4dae-92d3-e74f77d8a619" providerId="AD" clId="Web-{23F484FB-6FF5-DDE9-0516-E58B5D83D354}" dt="2022-04-26T04:26:30.701" v="894" actId="1076"/>
          <ac:spMkLst>
            <pc:docMk/>
            <pc:sldMk cId="2979267105" sldId="331"/>
            <ac:spMk id="24" creationId="{D54511C5-6547-307A-FBF4-C9CCA8C83E07}"/>
          </ac:spMkLst>
        </pc:spChg>
        <pc:spChg chg="mod">
          <ac:chgData name="Green, Ian" userId="S::igreen1@lion.lmu.edu::d1dd52b4-bcea-4dae-92d3-e74f77d8a619" providerId="AD" clId="Web-{23F484FB-6FF5-DDE9-0516-E58B5D83D354}" dt="2022-04-26T04:26:39.435" v="896" actId="1076"/>
          <ac:spMkLst>
            <pc:docMk/>
            <pc:sldMk cId="2979267105" sldId="331"/>
            <ac:spMk id="25" creationId="{72872712-FB8C-3AF4-65E5-536CFC3E30AC}"/>
          </ac:spMkLst>
        </pc:spChg>
        <pc:spChg chg="mod">
          <ac:chgData name="Green, Ian" userId="S::igreen1@lion.lmu.edu::d1dd52b4-bcea-4dae-92d3-e74f77d8a619" providerId="AD" clId="Web-{23F484FB-6FF5-DDE9-0516-E58B5D83D354}" dt="2022-04-26T04:26:15.591" v="893" actId="1076"/>
          <ac:spMkLst>
            <pc:docMk/>
            <pc:sldMk cId="2979267105" sldId="331"/>
            <ac:spMk id="26" creationId="{0E86701A-770F-6AE3-5FE9-0CA79A40BFBB}"/>
          </ac:spMkLst>
        </pc:spChg>
        <pc:spChg chg="mod">
          <ac:chgData name="Green, Ian" userId="S::igreen1@lion.lmu.edu::d1dd52b4-bcea-4dae-92d3-e74f77d8a619" providerId="AD" clId="Web-{23F484FB-6FF5-DDE9-0516-E58B5D83D354}" dt="2022-04-26T04:26:36.560" v="895" actId="1076"/>
          <ac:spMkLst>
            <pc:docMk/>
            <pc:sldMk cId="2979267105" sldId="331"/>
            <ac:spMk id="27" creationId="{D6F12CA0-A1E4-CAB3-778B-FF4E3562BFAE}"/>
          </ac:spMkLst>
        </pc:spChg>
        <pc:spChg chg="add mod">
          <ac:chgData name="Green, Ian" userId="S::igreen1@lion.lmu.edu::d1dd52b4-bcea-4dae-92d3-e74f77d8a619" providerId="AD" clId="Web-{23F484FB-6FF5-DDE9-0516-E58B5D83D354}" dt="2022-04-26T04:33:20.255" v="983" actId="1076"/>
          <ac:spMkLst>
            <pc:docMk/>
            <pc:sldMk cId="2979267105" sldId="331"/>
            <ac:spMk id="32" creationId="{9998D377-A09E-4027-1B19-DE3DEA2C1031}"/>
          </ac:spMkLst>
        </pc:spChg>
        <pc:cxnChg chg="add mod">
          <ac:chgData name="Green, Ian" userId="S::igreen1@lion.lmu.edu::d1dd52b4-bcea-4dae-92d3-e74f77d8a619" providerId="AD" clId="Web-{23F484FB-6FF5-DDE9-0516-E58B5D83D354}" dt="2022-04-26T04:34:33.678" v="988" actId="14100"/>
          <ac:cxnSpMkLst>
            <pc:docMk/>
            <pc:sldMk cId="2979267105" sldId="331"/>
            <ac:cxnSpMk id="4" creationId="{F55F6CC9-B32C-B19A-CC63-91DF68A090A4}"/>
          </ac:cxnSpMkLst>
        </pc:cxnChg>
        <pc:cxnChg chg="add mod">
          <ac:chgData name="Green, Ian" userId="S::igreen1@lion.lmu.edu::d1dd52b4-bcea-4dae-92d3-e74f77d8a619" providerId="AD" clId="Web-{23F484FB-6FF5-DDE9-0516-E58B5D83D354}" dt="2022-04-26T04:27:22.999" v="902" actId="1076"/>
          <ac:cxnSpMkLst>
            <pc:docMk/>
            <pc:sldMk cId="2979267105" sldId="331"/>
            <ac:cxnSpMk id="5" creationId="{B10207E7-569C-82ED-F748-895DABC4E0C0}"/>
          </ac:cxnSpMkLst>
        </pc:cxnChg>
        <pc:cxnChg chg="del">
          <ac:chgData name="Green, Ian" userId="S::igreen1@lion.lmu.edu::d1dd52b4-bcea-4dae-92d3-e74f77d8a619" providerId="AD" clId="Web-{23F484FB-6FF5-DDE9-0516-E58B5D83D354}" dt="2022-04-26T04:25:20.606" v="877"/>
          <ac:cxnSpMkLst>
            <pc:docMk/>
            <pc:sldMk cId="2979267105" sldId="331"/>
            <ac:cxnSpMk id="9" creationId="{B5EC6006-5CF1-0BBF-01B4-C579AC495883}"/>
          </ac:cxnSpMkLst>
        </pc:cxnChg>
        <pc:cxnChg chg="mod">
          <ac:chgData name="Green, Ian" userId="S::igreen1@lion.lmu.edu::d1dd52b4-bcea-4dae-92d3-e74f77d8a619" providerId="AD" clId="Web-{23F484FB-6FF5-DDE9-0516-E58B5D83D354}" dt="2022-04-26T04:32:29.676" v="970" actId="14100"/>
          <ac:cxnSpMkLst>
            <pc:docMk/>
            <pc:sldMk cId="2979267105" sldId="331"/>
            <ac:cxnSpMk id="16" creationId="{A684FFAE-07AE-A82E-19C0-8B6DBE7B2DE6}"/>
          </ac:cxnSpMkLst>
        </pc:cxnChg>
        <pc:cxnChg chg="del">
          <ac:chgData name="Green, Ian" userId="S::igreen1@lion.lmu.edu::d1dd52b4-bcea-4dae-92d3-e74f77d8a619" providerId="AD" clId="Web-{23F484FB-6FF5-DDE9-0516-E58B5D83D354}" dt="2022-04-26T04:25:24.965" v="879"/>
          <ac:cxnSpMkLst>
            <pc:docMk/>
            <pc:sldMk cId="2979267105" sldId="331"/>
            <ac:cxnSpMk id="17" creationId="{FA532E04-E70B-F250-8F85-F4B28F7F6584}"/>
          </ac:cxnSpMkLst>
        </pc:cxnChg>
        <pc:cxnChg chg="del">
          <ac:chgData name="Green, Ian" userId="S::igreen1@lion.lmu.edu::d1dd52b4-bcea-4dae-92d3-e74f77d8a619" providerId="AD" clId="Web-{23F484FB-6FF5-DDE9-0516-E58B5D83D354}" dt="2022-04-26T04:25:26.059" v="880"/>
          <ac:cxnSpMkLst>
            <pc:docMk/>
            <pc:sldMk cId="2979267105" sldId="331"/>
            <ac:cxnSpMk id="18" creationId="{A26EEDA8-CE5E-DE77-E37F-83760ACA1103}"/>
          </ac:cxnSpMkLst>
        </pc:cxnChg>
        <pc:cxnChg chg="add mod">
          <ac:chgData name="Green, Ian" userId="S::igreen1@lion.lmu.edu::d1dd52b4-bcea-4dae-92d3-e74f77d8a619" providerId="AD" clId="Web-{23F484FB-6FF5-DDE9-0516-E58B5D83D354}" dt="2022-04-26T04:27:51.655" v="907" actId="1076"/>
          <ac:cxnSpMkLst>
            <pc:docMk/>
            <pc:sldMk cId="2979267105" sldId="331"/>
            <ac:cxnSpMk id="19" creationId="{B8C63F42-1590-C091-C02E-5639E5BFD1EA}"/>
          </ac:cxnSpMkLst>
        </pc:cxnChg>
        <pc:cxnChg chg="del">
          <ac:chgData name="Green, Ian" userId="S::igreen1@lion.lmu.edu::d1dd52b4-bcea-4dae-92d3-e74f77d8a619" providerId="AD" clId="Web-{23F484FB-6FF5-DDE9-0516-E58B5D83D354}" dt="2022-04-26T04:25:22.059" v="878"/>
          <ac:cxnSpMkLst>
            <pc:docMk/>
            <pc:sldMk cId="2979267105" sldId="331"/>
            <ac:cxnSpMk id="19" creationId="{DDC3A692-820D-BF6E-1E4D-FC61E98880F1}"/>
          </ac:cxnSpMkLst>
        </pc:cxnChg>
        <pc:cxnChg chg="add mod">
          <ac:chgData name="Green, Ian" userId="S::igreen1@lion.lmu.edu::d1dd52b4-bcea-4dae-92d3-e74f77d8a619" providerId="AD" clId="Web-{23F484FB-6FF5-DDE9-0516-E58B5D83D354}" dt="2022-04-26T04:27:59.655" v="909" actId="1076"/>
          <ac:cxnSpMkLst>
            <pc:docMk/>
            <pc:sldMk cId="2979267105" sldId="331"/>
            <ac:cxnSpMk id="20" creationId="{E5FF4C61-0C8F-4D62-B3D5-39E91B5908A0}"/>
          </ac:cxnSpMkLst>
        </pc:cxnChg>
        <pc:cxnChg chg="add mod">
          <ac:chgData name="Green, Ian" userId="S::igreen1@lion.lmu.edu::d1dd52b4-bcea-4dae-92d3-e74f77d8a619" providerId="AD" clId="Web-{23F484FB-6FF5-DDE9-0516-E58B5D83D354}" dt="2022-04-26T04:30:12.173" v="949" actId="14100"/>
          <ac:cxnSpMkLst>
            <pc:docMk/>
            <pc:sldMk cId="2979267105" sldId="331"/>
            <ac:cxnSpMk id="21" creationId="{7FB84689-A05D-A66C-1692-3BE705872401}"/>
          </ac:cxnSpMkLst>
        </pc:cxnChg>
        <pc:cxnChg chg="add del mod">
          <ac:chgData name="Green, Ian" userId="S::igreen1@lion.lmu.edu::d1dd52b4-bcea-4dae-92d3-e74f77d8a619" providerId="AD" clId="Web-{23F484FB-6FF5-DDE9-0516-E58B5D83D354}" dt="2022-04-26T04:31:36.285" v="962"/>
          <ac:cxnSpMkLst>
            <pc:docMk/>
            <pc:sldMk cId="2979267105" sldId="331"/>
            <ac:cxnSpMk id="25" creationId="{64F6B4A0-C6DF-77AC-4D1C-A4ED72D5112A}"/>
          </ac:cxnSpMkLst>
        </pc:cxnChg>
        <pc:cxnChg chg="add mod">
          <ac:chgData name="Green, Ian" userId="S::igreen1@lion.lmu.edu::d1dd52b4-bcea-4dae-92d3-e74f77d8a619" providerId="AD" clId="Web-{23F484FB-6FF5-DDE9-0516-E58B5D83D354}" dt="2022-04-26T04:34:59.382" v="990" actId="1076"/>
          <ac:cxnSpMkLst>
            <pc:docMk/>
            <pc:sldMk cId="2979267105" sldId="331"/>
            <ac:cxnSpMk id="28" creationId="{C0F45D12-B5BA-1772-7423-7D8F6ECE75F0}"/>
          </ac:cxnSpMkLst>
        </pc:cxnChg>
        <pc:cxnChg chg="add mod">
          <ac:chgData name="Green, Ian" userId="S::igreen1@lion.lmu.edu::d1dd52b4-bcea-4dae-92d3-e74f77d8a619" providerId="AD" clId="Web-{23F484FB-6FF5-DDE9-0516-E58B5D83D354}" dt="2022-04-26T04:27:46.046" v="905" actId="1076"/>
          <ac:cxnSpMkLst>
            <pc:docMk/>
            <pc:sldMk cId="2979267105" sldId="331"/>
            <ac:cxnSpMk id="29" creationId="{9440F6CF-99A9-A07C-EB38-8B06EA666262}"/>
          </ac:cxnSpMkLst>
        </pc:cxnChg>
        <pc:cxnChg chg="add mod">
          <ac:chgData name="Green, Ian" userId="S::igreen1@lion.lmu.edu::d1dd52b4-bcea-4dae-92d3-e74f77d8a619" providerId="AD" clId="Web-{23F484FB-6FF5-DDE9-0516-E58B5D83D354}" dt="2022-04-26T04:32:45.411" v="973" actId="1076"/>
          <ac:cxnSpMkLst>
            <pc:docMk/>
            <pc:sldMk cId="2979267105" sldId="331"/>
            <ac:cxnSpMk id="30" creationId="{4B4DE30B-31F3-04C6-08C8-494B2A3E5539}"/>
          </ac:cxnSpMkLst>
        </pc:cxnChg>
        <pc:cxnChg chg="mod">
          <ac:chgData name="Green, Ian" userId="S::igreen1@lion.lmu.edu::d1dd52b4-bcea-4dae-92d3-e74f77d8a619" providerId="AD" clId="Web-{23F484FB-6FF5-DDE9-0516-E58B5D83D354}" dt="2022-04-26T04:34:14.037" v="986" actId="14100"/>
          <ac:cxnSpMkLst>
            <pc:docMk/>
            <pc:sldMk cId="2979267105" sldId="331"/>
            <ac:cxnSpMk id="31" creationId="{CE662B1D-8298-8E0C-3051-85789394CF26}"/>
          </ac:cxnSpMkLst>
        </pc:cxnChg>
        <pc:cxnChg chg="mod">
          <ac:chgData name="Green, Ian" userId="S::igreen1@lion.lmu.edu::d1dd52b4-bcea-4dae-92d3-e74f77d8a619" providerId="AD" clId="Web-{23F484FB-6FF5-DDE9-0516-E58B5D83D354}" dt="2022-04-26T04:35:09.944" v="993" actId="1076"/>
          <ac:cxnSpMkLst>
            <pc:docMk/>
            <pc:sldMk cId="2979267105" sldId="331"/>
            <ac:cxnSpMk id="33" creationId="{A3F534EF-F102-2505-9B80-D5498CE11DA0}"/>
          </ac:cxnSpMkLst>
        </pc:cxnChg>
      </pc:sldChg>
      <pc:sldChg chg="addSp delSp modSp add del replId">
        <pc:chgData name="Green, Ian" userId="S::igreen1@lion.lmu.edu::d1dd52b4-bcea-4dae-92d3-e74f77d8a619" providerId="AD" clId="Web-{23F484FB-6FF5-DDE9-0516-E58B5D83D354}" dt="2022-04-26T04:29:54.032" v="945"/>
        <pc:sldMkLst>
          <pc:docMk/>
          <pc:sldMk cId="474932144" sldId="332"/>
        </pc:sldMkLst>
        <pc:spChg chg="del">
          <ac:chgData name="Green, Ian" userId="S::igreen1@lion.lmu.edu::d1dd52b4-bcea-4dae-92d3-e74f77d8a619" providerId="AD" clId="Web-{23F484FB-6FF5-DDE9-0516-E58B5D83D354}" dt="2022-04-26T04:28:28.109" v="918"/>
          <ac:spMkLst>
            <pc:docMk/>
            <pc:sldMk cId="474932144" sldId="332"/>
            <ac:spMk id="6" creationId="{0886AC08-FB6A-3FA1-FF08-6007DB6296B0}"/>
          </ac:spMkLst>
        </pc:spChg>
        <pc:spChg chg="del">
          <ac:chgData name="Green, Ian" userId="S::igreen1@lion.lmu.edu::d1dd52b4-bcea-4dae-92d3-e74f77d8a619" providerId="AD" clId="Web-{23F484FB-6FF5-DDE9-0516-E58B5D83D354}" dt="2022-04-26T04:28:28.093" v="917"/>
          <ac:spMkLst>
            <pc:docMk/>
            <pc:sldMk cId="474932144" sldId="332"/>
            <ac:spMk id="11" creationId="{D1120C75-DA07-FBF8-5C77-A3E8F7151C0D}"/>
          </ac:spMkLst>
        </pc:spChg>
        <pc:spChg chg="del">
          <ac:chgData name="Green, Ian" userId="S::igreen1@lion.lmu.edu::d1dd52b4-bcea-4dae-92d3-e74f77d8a619" providerId="AD" clId="Web-{23F484FB-6FF5-DDE9-0516-E58B5D83D354}" dt="2022-04-26T04:28:29.671" v="919"/>
          <ac:spMkLst>
            <pc:docMk/>
            <pc:sldMk cId="474932144" sldId="332"/>
            <ac:spMk id="12" creationId="{B1715CB1-20D4-B82F-86FB-664C51D3E07A}"/>
          </ac:spMkLst>
        </pc:spChg>
        <pc:spChg chg="mod">
          <ac:chgData name="Green, Ian" userId="S::igreen1@lion.lmu.edu::d1dd52b4-bcea-4dae-92d3-e74f77d8a619" providerId="AD" clId="Web-{23F484FB-6FF5-DDE9-0516-E58B5D83D354}" dt="2022-04-26T04:29:33.422" v="941" actId="20577"/>
          <ac:spMkLst>
            <pc:docMk/>
            <pc:sldMk cId="474932144" sldId="332"/>
            <ac:spMk id="13" creationId="{CC53B0C1-7F69-064F-5CBB-EB437C40907C}"/>
          </ac:spMkLst>
        </pc:spChg>
        <pc:spChg chg="del">
          <ac:chgData name="Green, Ian" userId="S::igreen1@lion.lmu.edu::d1dd52b4-bcea-4dae-92d3-e74f77d8a619" providerId="AD" clId="Web-{23F484FB-6FF5-DDE9-0516-E58B5D83D354}" dt="2022-04-26T04:28:28.093" v="916"/>
          <ac:spMkLst>
            <pc:docMk/>
            <pc:sldMk cId="474932144" sldId="332"/>
            <ac:spMk id="22" creationId="{4CE74997-B2C2-A029-78B6-553DB772B2ED}"/>
          </ac:spMkLst>
        </pc:spChg>
        <pc:spChg chg="del">
          <ac:chgData name="Green, Ian" userId="S::igreen1@lion.lmu.edu::d1dd52b4-bcea-4dae-92d3-e74f77d8a619" providerId="AD" clId="Web-{23F484FB-6FF5-DDE9-0516-E58B5D83D354}" dt="2022-04-26T04:28:28.093" v="915"/>
          <ac:spMkLst>
            <pc:docMk/>
            <pc:sldMk cId="474932144" sldId="332"/>
            <ac:spMk id="24" creationId="{D54511C5-6547-307A-FBF4-C9CCA8C83E07}"/>
          </ac:spMkLst>
        </pc:spChg>
        <pc:spChg chg="del">
          <ac:chgData name="Green, Ian" userId="S::igreen1@lion.lmu.edu::d1dd52b4-bcea-4dae-92d3-e74f77d8a619" providerId="AD" clId="Web-{23F484FB-6FF5-DDE9-0516-E58B5D83D354}" dt="2022-04-26T04:28:28.093" v="914"/>
          <ac:spMkLst>
            <pc:docMk/>
            <pc:sldMk cId="474932144" sldId="332"/>
            <ac:spMk id="26" creationId="{0E86701A-770F-6AE3-5FE9-0CA79A40BFBB}"/>
          </ac:spMkLst>
        </pc:spChg>
        <pc:spChg chg="del">
          <ac:chgData name="Green, Ian" userId="S::igreen1@lion.lmu.edu::d1dd52b4-bcea-4dae-92d3-e74f77d8a619" providerId="AD" clId="Web-{23F484FB-6FF5-DDE9-0516-E58B5D83D354}" dt="2022-04-26T04:28:28.093" v="913"/>
          <ac:spMkLst>
            <pc:docMk/>
            <pc:sldMk cId="474932144" sldId="332"/>
            <ac:spMk id="27" creationId="{D6F12CA0-A1E4-CAB3-778B-FF4E3562BFAE}"/>
          </ac:spMkLst>
        </pc:spChg>
        <pc:cxnChg chg="mod">
          <ac:chgData name="Green, Ian" userId="S::igreen1@lion.lmu.edu::d1dd52b4-bcea-4dae-92d3-e74f77d8a619" providerId="AD" clId="Web-{23F484FB-6FF5-DDE9-0516-E58B5D83D354}" dt="2022-04-26T04:29:39.782" v="944" actId="1076"/>
          <ac:cxnSpMkLst>
            <pc:docMk/>
            <pc:sldMk cId="474932144" sldId="332"/>
            <ac:cxnSpMk id="5" creationId="{B10207E7-569C-82ED-F748-895DABC4E0C0}"/>
          </ac:cxnSpMkLst>
        </pc:cxnChg>
        <pc:cxnChg chg="del">
          <ac:chgData name="Green, Ian" userId="S::igreen1@lion.lmu.edu::d1dd52b4-bcea-4dae-92d3-e74f77d8a619" providerId="AD" clId="Web-{23F484FB-6FF5-DDE9-0516-E58B5D83D354}" dt="2022-04-26T04:28:53.094" v="929"/>
          <ac:cxnSpMkLst>
            <pc:docMk/>
            <pc:sldMk cId="474932144" sldId="332"/>
            <ac:cxnSpMk id="19" creationId="{B8C63F42-1590-C091-C02E-5639E5BFD1EA}"/>
          </ac:cxnSpMkLst>
        </pc:cxnChg>
        <pc:cxnChg chg="del">
          <ac:chgData name="Green, Ian" userId="S::igreen1@lion.lmu.edu::d1dd52b4-bcea-4dae-92d3-e74f77d8a619" providerId="AD" clId="Web-{23F484FB-6FF5-DDE9-0516-E58B5D83D354}" dt="2022-04-26T04:28:28.093" v="911"/>
          <ac:cxnSpMkLst>
            <pc:docMk/>
            <pc:sldMk cId="474932144" sldId="332"/>
            <ac:cxnSpMk id="20" creationId="{E5FF4C61-0C8F-4D62-B3D5-39E91B5908A0}"/>
          </ac:cxnSpMkLst>
        </pc:cxnChg>
        <pc:cxnChg chg="add del mod">
          <ac:chgData name="Green, Ian" userId="S::igreen1@lion.lmu.edu::d1dd52b4-bcea-4dae-92d3-e74f77d8a619" providerId="AD" clId="Web-{23F484FB-6FF5-DDE9-0516-E58B5D83D354}" dt="2022-04-26T04:29:36.626" v="943"/>
          <ac:cxnSpMkLst>
            <pc:docMk/>
            <pc:sldMk cId="474932144" sldId="332"/>
            <ac:cxnSpMk id="21" creationId="{680C5E66-8A43-E7E1-1901-CEC2E67D9303}"/>
          </ac:cxnSpMkLst>
        </pc:cxnChg>
        <pc:cxnChg chg="add del mod">
          <ac:chgData name="Green, Ian" userId="S::igreen1@lion.lmu.edu::d1dd52b4-bcea-4dae-92d3-e74f77d8a619" providerId="AD" clId="Web-{23F484FB-6FF5-DDE9-0516-E58B5D83D354}" dt="2022-04-26T04:29:35.204" v="942"/>
          <ac:cxnSpMkLst>
            <pc:docMk/>
            <pc:sldMk cId="474932144" sldId="332"/>
            <ac:cxnSpMk id="23" creationId="{FE0179A2-FE5A-D77E-EA8D-BA892A880451}"/>
          </ac:cxnSpMkLst>
        </pc:cxnChg>
        <pc:cxnChg chg="del">
          <ac:chgData name="Green, Ian" userId="S::igreen1@lion.lmu.edu::d1dd52b4-bcea-4dae-92d3-e74f77d8a619" providerId="AD" clId="Web-{23F484FB-6FF5-DDE9-0516-E58B5D83D354}" dt="2022-04-26T04:28:28.093" v="912"/>
          <ac:cxnSpMkLst>
            <pc:docMk/>
            <pc:sldMk cId="474932144" sldId="332"/>
            <ac:cxnSpMk id="29" creationId="{9440F6CF-99A9-A07C-EB38-8B06EA666262}"/>
          </ac:cxnSpMkLst>
        </pc:cxnChg>
      </pc:sldChg>
    </pc:docChg>
  </pc:docChgLst>
  <pc:docChgLst>
    <pc:chgData name="Cedeno, Natalia" userId="S::ncedeno1@lion.lmu.edu::6abb7e13-c2e7-42b8-b134-743be299ccab" providerId="AD" clId="Web-{09AF1C01-70EB-442B-24DA-D65F211CE3EA}"/>
    <pc:docChg chg="delSld">
      <pc:chgData name="Cedeno, Natalia" userId="S::ncedeno1@lion.lmu.edu::6abb7e13-c2e7-42b8-b134-743be299ccab" providerId="AD" clId="Web-{09AF1C01-70EB-442B-24DA-D65F211CE3EA}" dt="2022-04-21T19:11:20.114" v="0"/>
      <pc:docMkLst>
        <pc:docMk/>
      </pc:docMkLst>
      <pc:sldChg chg="del">
        <pc:chgData name="Cedeno, Natalia" userId="S::ncedeno1@lion.lmu.edu::6abb7e13-c2e7-42b8-b134-743be299ccab" providerId="AD" clId="Web-{09AF1C01-70EB-442B-24DA-D65F211CE3EA}" dt="2022-04-21T19:11:20.114" v="0"/>
        <pc:sldMkLst>
          <pc:docMk/>
          <pc:sldMk cId="1593818538" sldId="315"/>
        </pc:sldMkLst>
      </pc:sldChg>
    </pc:docChg>
  </pc:docChgLst>
  <pc:docChgLst>
    <pc:chgData name="Cedeno, Natalia" userId="S::ncedeno1@lion.lmu.edu::6abb7e13-c2e7-42b8-b134-743be299ccab" providerId="AD" clId="Web-{A4466D93-FB84-E6BE-AE2D-62DB9FE17F5D}"/>
    <pc:docChg chg="addSld delSld modSld sldOrd">
      <pc:chgData name="Cedeno, Natalia" userId="S::ncedeno1@lion.lmu.edu::6abb7e13-c2e7-42b8-b134-743be299ccab" providerId="AD" clId="Web-{A4466D93-FB84-E6BE-AE2D-62DB9FE17F5D}" dt="2022-04-26T03:26:20.136" v="1012"/>
      <pc:docMkLst>
        <pc:docMk/>
      </pc:docMkLst>
      <pc:sldChg chg="delSp modSp">
        <pc:chgData name="Cedeno, Natalia" userId="S::ncedeno1@lion.lmu.edu::6abb7e13-c2e7-42b8-b134-743be299ccab" providerId="AD" clId="Web-{A4466D93-FB84-E6BE-AE2D-62DB9FE17F5D}" dt="2022-04-26T02:25:30.001" v="264" actId="1076"/>
        <pc:sldMkLst>
          <pc:docMk/>
          <pc:sldMk cId="1809772345" sldId="260"/>
        </pc:sldMkLst>
        <pc:spChg chg="mod">
          <ac:chgData name="Cedeno, Natalia" userId="S::ncedeno1@lion.lmu.edu::6abb7e13-c2e7-42b8-b134-743be299ccab" providerId="AD" clId="Web-{A4466D93-FB84-E6BE-AE2D-62DB9FE17F5D}" dt="2022-04-26T02:25:30.001" v="264" actId="1076"/>
          <ac:spMkLst>
            <pc:docMk/>
            <pc:sldMk cId="1809772345" sldId="260"/>
            <ac:spMk id="2" creationId="{00000000-0000-0000-0000-000000000000}"/>
          </ac:spMkLst>
        </pc:spChg>
        <pc:spChg chg="del">
          <ac:chgData name="Cedeno, Natalia" userId="S::ncedeno1@lion.lmu.edu::6abb7e13-c2e7-42b8-b134-743be299ccab" providerId="AD" clId="Web-{A4466D93-FB84-E6BE-AE2D-62DB9FE17F5D}" dt="2022-04-26T02:24:52.406" v="260"/>
          <ac:spMkLst>
            <pc:docMk/>
            <pc:sldMk cId="1809772345" sldId="260"/>
            <ac:spMk id="9" creationId="{0DDAD476-9355-4369-BBBE-1D56FEE8FEBD}"/>
          </ac:spMkLst>
        </pc:spChg>
        <pc:picChg chg="mod">
          <ac:chgData name="Cedeno, Natalia" userId="S::ncedeno1@lion.lmu.edu::6abb7e13-c2e7-42b8-b134-743be299ccab" providerId="AD" clId="Web-{A4466D93-FB84-E6BE-AE2D-62DB9FE17F5D}" dt="2022-04-26T02:25:11.032" v="263" actId="1076"/>
          <ac:picMkLst>
            <pc:docMk/>
            <pc:sldMk cId="1809772345" sldId="260"/>
            <ac:picMk id="8" creationId="{E41D7A50-DBFB-444D-BA48-7D527AE4DFBA}"/>
          </ac:picMkLst>
        </pc:picChg>
      </pc:sldChg>
      <pc:sldChg chg="ord">
        <pc:chgData name="Cedeno, Natalia" userId="S::ncedeno1@lion.lmu.edu::6abb7e13-c2e7-42b8-b134-743be299ccab" providerId="AD" clId="Web-{A4466D93-FB84-E6BE-AE2D-62DB9FE17F5D}" dt="2022-04-25T21:57:16.072" v="14"/>
        <pc:sldMkLst>
          <pc:docMk/>
          <pc:sldMk cId="633625342" sldId="263"/>
        </pc:sldMkLst>
      </pc:sldChg>
      <pc:sldChg chg="modSp">
        <pc:chgData name="Cedeno, Natalia" userId="S::ncedeno1@lion.lmu.edu::6abb7e13-c2e7-42b8-b134-743be299ccab" providerId="AD" clId="Web-{A4466D93-FB84-E6BE-AE2D-62DB9FE17F5D}" dt="2022-04-26T03:19:14.153" v="975" actId="1076"/>
        <pc:sldMkLst>
          <pc:docMk/>
          <pc:sldMk cId="3289880669" sldId="266"/>
        </pc:sldMkLst>
        <pc:spChg chg="mod">
          <ac:chgData name="Cedeno, Natalia" userId="S::ncedeno1@lion.lmu.edu::6abb7e13-c2e7-42b8-b134-743be299ccab" providerId="AD" clId="Web-{A4466D93-FB84-E6BE-AE2D-62DB9FE17F5D}" dt="2022-04-26T03:19:14.153" v="975" actId="1076"/>
          <ac:spMkLst>
            <pc:docMk/>
            <pc:sldMk cId="3289880669" sldId="266"/>
            <ac:spMk id="2" creationId="{4A177AE0-F124-44CD-A8D4-FA9BD95D9DD8}"/>
          </ac:spMkLst>
        </pc:spChg>
        <pc:picChg chg="mod">
          <ac:chgData name="Cedeno, Natalia" userId="S::ncedeno1@lion.lmu.edu::6abb7e13-c2e7-42b8-b134-743be299ccab" providerId="AD" clId="Web-{A4466D93-FB84-E6BE-AE2D-62DB9FE17F5D}" dt="2022-04-26T03:18:56.871" v="973" actId="1076"/>
          <ac:picMkLst>
            <pc:docMk/>
            <pc:sldMk cId="3289880669" sldId="266"/>
            <ac:picMk id="6" creationId="{D008C394-4517-9EBC-E80A-CC0E63FC0D4E}"/>
          </ac:picMkLst>
        </pc:picChg>
      </pc:sldChg>
      <pc:sldChg chg="add del">
        <pc:chgData name="Cedeno, Natalia" userId="S::ncedeno1@lion.lmu.edu::6abb7e13-c2e7-42b8-b134-743be299ccab" providerId="AD" clId="Web-{A4466D93-FB84-E6BE-AE2D-62DB9FE17F5D}" dt="2022-04-26T02:17:35.366" v="165"/>
        <pc:sldMkLst>
          <pc:docMk/>
          <pc:sldMk cId="35192099" sldId="275"/>
        </pc:sldMkLst>
      </pc:sldChg>
      <pc:sldChg chg="add del">
        <pc:chgData name="Cedeno, Natalia" userId="S::ncedeno1@lion.lmu.edu::6abb7e13-c2e7-42b8-b134-743be299ccab" providerId="AD" clId="Web-{A4466D93-FB84-E6BE-AE2D-62DB9FE17F5D}" dt="2022-04-26T02:17:35.366" v="166"/>
        <pc:sldMkLst>
          <pc:docMk/>
          <pc:sldMk cId="623363208" sldId="276"/>
        </pc:sldMkLst>
      </pc:sldChg>
      <pc:sldChg chg="add del ord">
        <pc:chgData name="Cedeno, Natalia" userId="S::ncedeno1@lion.lmu.edu::6abb7e13-c2e7-42b8-b134-743be299ccab" providerId="AD" clId="Web-{A4466D93-FB84-E6BE-AE2D-62DB9FE17F5D}" dt="2022-04-26T02:17:28.959" v="162"/>
        <pc:sldMkLst>
          <pc:docMk/>
          <pc:sldMk cId="3032109918" sldId="277"/>
        </pc:sldMkLst>
      </pc:sldChg>
      <pc:sldChg chg="del">
        <pc:chgData name="Cedeno, Natalia" userId="S::ncedeno1@lion.lmu.edu::6abb7e13-c2e7-42b8-b134-743be299ccab" providerId="AD" clId="Web-{A4466D93-FB84-E6BE-AE2D-62DB9FE17F5D}" dt="2022-04-26T02:16:58.115" v="156"/>
        <pc:sldMkLst>
          <pc:docMk/>
          <pc:sldMk cId="4142766750" sldId="278"/>
        </pc:sldMkLst>
      </pc:sldChg>
      <pc:sldChg chg="del">
        <pc:chgData name="Cedeno, Natalia" userId="S::ncedeno1@lion.lmu.edu::6abb7e13-c2e7-42b8-b134-743be299ccab" providerId="AD" clId="Web-{A4466D93-FB84-E6BE-AE2D-62DB9FE17F5D}" dt="2022-04-26T02:16:58.115" v="157"/>
        <pc:sldMkLst>
          <pc:docMk/>
          <pc:sldMk cId="4111883925" sldId="279"/>
        </pc:sldMkLst>
      </pc:sldChg>
      <pc:sldChg chg="modSp ord">
        <pc:chgData name="Cedeno, Natalia" userId="S::ncedeno1@lion.lmu.edu::6abb7e13-c2e7-42b8-b134-743be299ccab" providerId="AD" clId="Web-{A4466D93-FB84-E6BE-AE2D-62DB9FE17F5D}" dt="2022-04-26T02:17:37.413" v="167"/>
        <pc:sldMkLst>
          <pc:docMk/>
          <pc:sldMk cId="1927553847" sldId="286"/>
        </pc:sldMkLst>
        <pc:spChg chg="mod">
          <ac:chgData name="Cedeno, Natalia" userId="S::ncedeno1@lion.lmu.edu::6abb7e13-c2e7-42b8-b134-743be299ccab" providerId="AD" clId="Web-{A4466D93-FB84-E6BE-AE2D-62DB9FE17F5D}" dt="2022-04-25T21:56:46.697" v="9" actId="20577"/>
          <ac:spMkLst>
            <pc:docMk/>
            <pc:sldMk cId="1927553847" sldId="286"/>
            <ac:spMk id="2" creationId="{F1980A2C-21FA-47B9-9AEC-7760D43A0C4D}"/>
          </ac:spMkLst>
        </pc:spChg>
      </pc:sldChg>
      <pc:sldChg chg="ord">
        <pc:chgData name="Cedeno, Natalia" userId="S::ncedeno1@lion.lmu.edu::6abb7e13-c2e7-42b8-b134-743be299ccab" providerId="AD" clId="Web-{A4466D93-FB84-E6BE-AE2D-62DB9FE17F5D}" dt="2022-04-26T02:16:37.537" v="151"/>
        <pc:sldMkLst>
          <pc:docMk/>
          <pc:sldMk cId="943837333" sldId="287"/>
        </pc:sldMkLst>
      </pc:sldChg>
      <pc:sldChg chg="delSp modSp ord">
        <pc:chgData name="Cedeno, Natalia" userId="S::ncedeno1@lion.lmu.edu::6abb7e13-c2e7-42b8-b134-743be299ccab" providerId="AD" clId="Web-{A4466D93-FB84-E6BE-AE2D-62DB9FE17F5D}" dt="2022-04-26T02:16:37.537" v="152"/>
        <pc:sldMkLst>
          <pc:docMk/>
          <pc:sldMk cId="2308324997" sldId="288"/>
        </pc:sldMkLst>
        <pc:spChg chg="mod">
          <ac:chgData name="Cedeno, Natalia" userId="S::ncedeno1@lion.lmu.edu::6abb7e13-c2e7-42b8-b134-743be299ccab" providerId="AD" clId="Web-{A4466D93-FB84-E6BE-AE2D-62DB9FE17F5D}" dt="2022-04-25T21:56:26.384" v="6" actId="20577"/>
          <ac:spMkLst>
            <pc:docMk/>
            <pc:sldMk cId="2308324997" sldId="288"/>
            <ac:spMk id="2" creationId="{CB496B9F-A6B0-4685-BEED-BC0A695E7FEA}"/>
          </ac:spMkLst>
        </pc:spChg>
        <pc:spChg chg="del mod">
          <ac:chgData name="Cedeno, Natalia" userId="S::ncedeno1@lion.lmu.edu::6abb7e13-c2e7-42b8-b134-743be299ccab" providerId="AD" clId="Web-{A4466D93-FB84-E6BE-AE2D-62DB9FE17F5D}" dt="2022-04-25T21:57:03.212" v="13"/>
          <ac:spMkLst>
            <pc:docMk/>
            <pc:sldMk cId="2308324997" sldId="288"/>
            <ac:spMk id="4" creationId="{0782BB3C-2AB2-48B4-A01F-7399C87620D9}"/>
          </ac:spMkLst>
        </pc:spChg>
        <pc:spChg chg="mod">
          <ac:chgData name="Cedeno, Natalia" userId="S::ncedeno1@lion.lmu.edu::6abb7e13-c2e7-42b8-b134-743be299ccab" providerId="AD" clId="Web-{A4466D93-FB84-E6BE-AE2D-62DB9FE17F5D}" dt="2022-04-25T22:04:23.533" v="104" actId="20577"/>
          <ac:spMkLst>
            <pc:docMk/>
            <pc:sldMk cId="2308324997" sldId="288"/>
            <ac:spMk id="5" creationId="{A5346480-3342-4B22-A6FA-C51EE356158A}"/>
          </ac:spMkLst>
        </pc:spChg>
      </pc:sldChg>
      <pc:sldChg chg="modSp ord">
        <pc:chgData name="Cedeno, Natalia" userId="S::ncedeno1@lion.lmu.edu::6abb7e13-c2e7-42b8-b134-743be299ccab" providerId="AD" clId="Web-{A4466D93-FB84-E6BE-AE2D-62DB9FE17F5D}" dt="2022-04-26T02:16:37.537" v="153"/>
        <pc:sldMkLst>
          <pc:docMk/>
          <pc:sldMk cId="1333744832" sldId="289"/>
        </pc:sldMkLst>
        <pc:spChg chg="mod">
          <ac:chgData name="Cedeno, Natalia" userId="S::ncedeno1@lion.lmu.edu::6abb7e13-c2e7-42b8-b134-743be299ccab" providerId="AD" clId="Web-{A4466D93-FB84-E6BE-AE2D-62DB9FE17F5D}" dt="2022-04-25T21:56:18.290" v="5" actId="20577"/>
          <ac:spMkLst>
            <pc:docMk/>
            <pc:sldMk cId="1333744832" sldId="289"/>
            <ac:spMk id="2" creationId="{CF1246C8-0402-422B-BDE3-2595E17F2076}"/>
          </ac:spMkLst>
        </pc:spChg>
      </pc:sldChg>
      <pc:sldChg chg="ord modNotes">
        <pc:chgData name="Cedeno, Natalia" userId="S::ncedeno1@lion.lmu.edu::6abb7e13-c2e7-42b8-b134-743be299ccab" providerId="AD" clId="Web-{A4466D93-FB84-E6BE-AE2D-62DB9FE17F5D}" dt="2022-04-26T02:16:37.537" v="154"/>
        <pc:sldMkLst>
          <pc:docMk/>
          <pc:sldMk cId="1050223325" sldId="290"/>
        </pc:sldMkLst>
      </pc:sldChg>
      <pc:sldChg chg="modSp del">
        <pc:chgData name="Cedeno, Natalia" userId="S::ncedeno1@lion.lmu.edu::6abb7e13-c2e7-42b8-b134-743be299ccab" providerId="AD" clId="Web-{A4466D93-FB84-E6BE-AE2D-62DB9FE17F5D}" dt="2022-04-26T02:15:14.597" v="131"/>
        <pc:sldMkLst>
          <pc:docMk/>
          <pc:sldMk cId="1756052244" sldId="291"/>
        </pc:sldMkLst>
        <pc:spChg chg="mod">
          <ac:chgData name="Cedeno, Natalia" userId="S::ncedeno1@lion.lmu.edu::6abb7e13-c2e7-42b8-b134-743be299ccab" providerId="AD" clId="Web-{A4466D93-FB84-E6BE-AE2D-62DB9FE17F5D}" dt="2022-04-25T21:55:27.898" v="4" actId="20577"/>
          <ac:spMkLst>
            <pc:docMk/>
            <pc:sldMk cId="1756052244" sldId="291"/>
            <ac:spMk id="2" creationId="{92A65E8A-B207-4A9F-AFA7-61E0589E071B}"/>
          </ac:spMkLst>
        </pc:spChg>
        <pc:spChg chg="mod">
          <ac:chgData name="Cedeno, Natalia" userId="S::ncedeno1@lion.lmu.edu::6abb7e13-c2e7-42b8-b134-743be299ccab" providerId="AD" clId="Web-{A4466D93-FB84-E6BE-AE2D-62DB9FE17F5D}" dt="2022-04-25T22:00:17.435" v="43" actId="20577"/>
          <ac:spMkLst>
            <pc:docMk/>
            <pc:sldMk cId="1756052244" sldId="291"/>
            <ac:spMk id="3" creationId="{CB8C5AE6-81BC-4723-8D9F-9AF7FCCB8F36}"/>
          </ac:spMkLst>
        </pc:spChg>
        <pc:spChg chg="mod">
          <ac:chgData name="Cedeno, Natalia" userId="S::ncedeno1@lion.lmu.edu::6abb7e13-c2e7-42b8-b134-743be299ccab" providerId="AD" clId="Web-{A4466D93-FB84-E6BE-AE2D-62DB9FE17F5D}" dt="2022-04-25T22:00:32.576" v="50" actId="20577"/>
          <ac:spMkLst>
            <pc:docMk/>
            <pc:sldMk cId="1756052244" sldId="291"/>
            <ac:spMk id="5" creationId="{B32B2BC9-4ACA-4BEB-920B-1976D85C4427}"/>
          </ac:spMkLst>
        </pc:spChg>
      </pc:sldChg>
      <pc:sldChg chg="modSp">
        <pc:chgData name="Cedeno, Natalia" userId="S::ncedeno1@lion.lmu.edu::6abb7e13-c2e7-42b8-b134-743be299ccab" providerId="AD" clId="Web-{A4466D93-FB84-E6BE-AE2D-62DB9FE17F5D}" dt="2022-04-26T02:26:48.612" v="270" actId="20577"/>
        <pc:sldMkLst>
          <pc:docMk/>
          <pc:sldMk cId="19909298" sldId="294"/>
        </pc:sldMkLst>
        <pc:spChg chg="mod">
          <ac:chgData name="Cedeno, Natalia" userId="S::ncedeno1@lion.lmu.edu::6abb7e13-c2e7-42b8-b134-743be299ccab" providerId="AD" clId="Web-{A4466D93-FB84-E6BE-AE2D-62DB9FE17F5D}" dt="2022-04-26T02:26:48.612" v="270" actId="20577"/>
          <ac:spMkLst>
            <pc:docMk/>
            <pc:sldMk cId="19909298" sldId="294"/>
            <ac:spMk id="7" creationId="{00000000-0000-0000-0000-000000000000}"/>
          </ac:spMkLst>
        </pc:spChg>
      </pc:sldChg>
      <pc:sldChg chg="del">
        <pc:chgData name="Cedeno, Natalia" userId="S::ncedeno1@lion.lmu.edu::6abb7e13-c2e7-42b8-b134-743be299ccab" providerId="AD" clId="Web-{A4466D93-FB84-E6BE-AE2D-62DB9FE17F5D}" dt="2022-04-25T21:56:50.884" v="10"/>
        <pc:sldMkLst>
          <pc:docMk/>
          <pc:sldMk cId="1957564148" sldId="295"/>
        </pc:sldMkLst>
      </pc:sldChg>
      <pc:sldChg chg="addSp delSp modSp">
        <pc:chgData name="Cedeno, Natalia" userId="S::ncedeno1@lion.lmu.edu::6abb7e13-c2e7-42b8-b134-743be299ccab" providerId="AD" clId="Web-{A4466D93-FB84-E6BE-AE2D-62DB9FE17F5D}" dt="2022-04-26T02:52:40.198" v="955" actId="1076"/>
        <pc:sldMkLst>
          <pc:docMk/>
          <pc:sldMk cId="3377420777" sldId="308"/>
        </pc:sldMkLst>
        <pc:spChg chg="del mod">
          <ac:chgData name="Cedeno, Natalia" userId="S::ncedeno1@lion.lmu.edu::6abb7e13-c2e7-42b8-b134-743be299ccab" providerId="AD" clId="Web-{A4466D93-FB84-E6BE-AE2D-62DB9FE17F5D}" dt="2022-04-26T02:43:59.281" v="899"/>
          <ac:spMkLst>
            <pc:docMk/>
            <pc:sldMk cId="3377420777" sldId="308"/>
            <ac:spMk id="7" creationId="{781360AF-7754-43A7-A4EE-4D444C6E4DA7}"/>
          </ac:spMkLst>
        </pc:spChg>
        <pc:spChg chg="mod">
          <ac:chgData name="Cedeno, Natalia" userId="S::ncedeno1@lion.lmu.edu::6abb7e13-c2e7-42b8-b134-743be299ccab" providerId="AD" clId="Web-{A4466D93-FB84-E6BE-AE2D-62DB9FE17F5D}" dt="2022-04-26T02:46:27.659" v="909" actId="1076"/>
          <ac:spMkLst>
            <pc:docMk/>
            <pc:sldMk cId="3377420777" sldId="308"/>
            <ac:spMk id="11" creationId="{8B9B9C17-DB7A-B0AA-468A-26FB607F127C}"/>
          </ac:spMkLst>
        </pc:spChg>
        <pc:spChg chg="add del mod">
          <ac:chgData name="Cedeno, Natalia" userId="S::ncedeno1@lion.lmu.edu::6abb7e13-c2e7-42b8-b134-743be299ccab" providerId="AD" clId="Web-{A4466D93-FB84-E6BE-AE2D-62DB9FE17F5D}" dt="2022-04-26T02:52:29.510" v="952"/>
          <ac:spMkLst>
            <pc:docMk/>
            <pc:sldMk cId="3377420777" sldId="308"/>
            <ac:spMk id="12" creationId="{CF5AC8C8-B479-E92B-54D9-95DB56378CC9}"/>
          </ac:spMkLst>
        </pc:spChg>
        <pc:spChg chg="add mod">
          <ac:chgData name="Cedeno, Natalia" userId="S::ncedeno1@lion.lmu.edu::6abb7e13-c2e7-42b8-b134-743be299ccab" providerId="AD" clId="Web-{A4466D93-FB84-E6BE-AE2D-62DB9FE17F5D}" dt="2022-04-26T02:52:40.198" v="955" actId="1076"/>
          <ac:spMkLst>
            <pc:docMk/>
            <pc:sldMk cId="3377420777" sldId="308"/>
            <ac:spMk id="13" creationId="{D2838C5A-3B1D-081C-448A-BBAA24D2B613}"/>
          </ac:spMkLst>
        </pc:spChg>
        <pc:picChg chg="del">
          <ac:chgData name="Cedeno, Natalia" userId="S::ncedeno1@lion.lmu.edu::6abb7e13-c2e7-42b8-b134-743be299ccab" providerId="AD" clId="Web-{A4466D93-FB84-E6BE-AE2D-62DB9FE17F5D}" dt="2022-04-26T02:43:56.500" v="898"/>
          <ac:picMkLst>
            <pc:docMk/>
            <pc:sldMk cId="3377420777" sldId="308"/>
            <ac:picMk id="6" creationId="{3A539F69-4600-6F4D-F71E-3AD3DE094664}"/>
          </ac:picMkLst>
        </pc:picChg>
        <pc:picChg chg="mod modCrop">
          <ac:chgData name="Cedeno, Natalia" userId="S::ncedeno1@lion.lmu.edu::6abb7e13-c2e7-42b8-b134-743be299ccab" providerId="AD" clId="Web-{A4466D93-FB84-E6BE-AE2D-62DB9FE17F5D}" dt="2022-04-26T02:52:32.932" v="953" actId="1076"/>
          <ac:picMkLst>
            <pc:docMk/>
            <pc:sldMk cId="3377420777" sldId="308"/>
            <ac:picMk id="10" creationId="{0BB38D9F-DDE0-C027-EA3E-971EB5F0246E}"/>
          </ac:picMkLst>
        </pc:picChg>
      </pc:sldChg>
      <pc:sldChg chg="modSp">
        <pc:chgData name="Cedeno, Natalia" userId="S::ncedeno1@lion.lmu.edu::6abb7e13-c2e7-42b8-b134-743be299ccab" providerId="AD" clId="Web-{A4466D93-FB84-E6BE-AE2D-62DB9FE17F5D}" dt="2022-04-26T02:24:13.421" v="259" actId="20577"/>
        <pc:sldMkLst>
          <pc:docMk/>
          <pc:sldMk cId="3761716233" sldId="314"/>
        </pc:sldMkLst>
        <pc:spChg chg="mod">
          <ac:chgData name="Cedeno, Natalia" userId="S::ncedeno1@lion.lmu.edu::6abb7e13-c2e7-42b8-b134-743be299ccab" providerId="AD" clId="Web-{A4466D93-FB84-E6BE-AE2D-62DB9FE17F5D}" dt="2022-04-26T02:22:26.997" v="239" actId="20577"/>
          <ac:spMkLst>
            <pc:docMk/>
            <pc:sldMk cId="3761716233" sldId="314"/>
            <ac:spMk id="2" creationId="{57115555-3D09-6A65-1A91-67BC77531E8F}"/>
          </ac:spMkLst>
        </pc:spChg>
        <pc:spChg chg="mod">
          <ac:chgData name="Cedeno, Natalia" userId="S::ncedeno1@lion.lmu.edu::6abb7e13-c2e7-42b8-b134-743be299ccab" providerId="AD" clId="Web-{A4466D93-FB84-E6BE-AE2D-62DB9FE17F5D}" dt="2022-04-26T02:24:13.421" v="259" actId="20577"/>
          <ac:spMkLst>
            <pc:docMk/>
            <pc:sldMk cId="3761716233" sldId="314"/>
            <ac:spMk id="3" creationId="{A9F91204-5722-590B-377F-0B2E3374542B}"/>
          </ac:spMkLst>
        </pc:spChg>
        <pc:spChg chg="mod">
          <ac:chgData name="Cedeno, Natalia" userId="S::ncedeno1@lion.lmu.edu::6abb7e13-c2e7-42b8-b134-743be299ccab" providerId="AD" clId="Web-{A4466D93-FB84-E6BE-AE2D-62DB9FE17F5D}" dt="2022-04-26T02:24:07.046" v="258" actId="20577"/>
          <ac:spMkLst>
            <pc:docMk/>
            <pc:sldMk cId="3761716233" sldId="314"/>
            <ac:spMk id="4" creationId="{6115BC2B-D9A8-118A-8A8E-6C501D02F598}"/>
          </ac:spMkLst>
        </pc:spChg>
        <pc:picChg chg="mod ord">
          <ac:chgData name="Cedeno, Natalia" userId="S::ncedeno1@lion.lmu.edu::6abb7e13-c2e7-42b8-b134-743be299ccab" providerId="AD" clId="Web-{A4466D93-FB84-E6BE-AE2D-62DB9FE17F5D}" dt="2022-04-26T02:23:58.108" v="257" actId="1076"/>
          <ac:picMkLst>
            <pc:docMk/>
            <pc:sldMk cId="3761716233" sldId="314"/>
            <ac:picMk id="6" creationId="{7F929971-6DC3-F047-4DBA-43144C42BBF6}"/>
          </ac:picMkLst>
        </pc:picChg>
        <pc:picChg chg="mod ord modCrop">
          <ac:chgData name="Cedeno, Natalia" userId="S::ncedeno1@lion.lmu.edu::6abb7e13-c2e7-42b8-b134-743be299ccab" providerId="AD" clId="Web-{A4466D93-FB84-E6BE-AE2D-62DB9FE17F5D}" dt="2022-04-26T02:23:16.576" v="249"/>
          <ac:picMkLst>
            <pc:docMk/>
            <pc:sldMk cId="3761716233" sldId="314"/>
            <ac:picMk id="8" creationId="{ACD9E47B-AE38-EF62-665E-7D5C08A7D8D8}"/>
          </ac:picMkLst>
        </pc:picChg>
      </pc:sldChg>
      <pc:sldChg chg="del">
        <pc:chgData name="Cedeno, Natalia" userId="S::ncedeno1@lion.lmu.edu::6abb7e13-c2e7-42b8-b134-743be299ccab" providerId="AD" clId="Web-{A4466D93-FB84-E6BE-AE2D-62DB9FE17F5D}" dt="2022-04-25T21:56:53.369" v="11"/>
        <pc:sldMkLst>
          <pc:docMk/>
          <pc:sldMk cId="779947712" sldId="315"/>
        </pc:sldMkLst>
      </pc:sldChg>
      <pc:sldChg chg="modSp">
        <pc:chgData name="Cedeno, Natalia" userId="S::ncedeno1@lion.lmu.edu::6abb7e13-c2e7-42b8-b134-743be299ccab" providerId="AD" clId="Web-{A4466D93-FB84-E6BE-AE2D-62DB9FE17F5D}" dt="2022-04-26T02:26:42.580" v="269" actId="20577"/>
        <pc:sldMkLst>
          <pc:docMk/>
          <pc:sldMk cId="3836232322" sldId="316"/>
        </pc:sldMkLst>
        <pc:spChg chg="mod">
          <ac:chgData name="Cedeno, Natalia" userId="S::ncedeno1@lion.lmu.edu::6abb7e13-c2e7-42b8-b134-743be299ccab" providerId="AD" clId="Web-{A4466D93-FB84-E6BE-AE2D-62DB9FE17F5D}" dt="2022-04-26T02:26:42.580" v="269" actId="20577"/>
          <ac:spMkLst>
            <pc:docMk/>
            <pc:sldMk cId="3836232322" sldId="316"/>
            <ac:spMk id="7" creationId="{00000000-0000-0000-0000-000000000000}"/>
          </ac:spMkLst>
        </pc:spChg>
      </pc:sldChg>
      <pc:sldChg chg="addSp delSp modSp">
        <pc:chgData name="Cedeno, Natalia" userId="S::ncedeno1@lion.lmu.edu::6abb7e13-c2e7-42b8-b134-743be299ccab" providerId="AD" clId="Web-{A4466D93-FB84-E6BE-AE2D-62DB9FE17F5D}" dt="2022-04-26T03:24:06.836" v="1000" actId="1076"/>
        <pc:sldMkLst>
          <pc:docMk/>
          <pc:sldMk cId="2715147812" sldId="318"/>
        </pc:sldMkLst>
        <pc:spChg chg="mod">
          <ac:chgData name="Cedeno, Natalia" userId="S::ncedeno1@lion.lmu.edu::6abb7e13-c2e7-42b8-b134-743be299ccab" providerId="AD" clId="Web-{A4466D93-FB84-E6BE-AE2D-62DB9FE17F5D}" dt="2022-04-26T03:24:00.429" v="998" actId="1076"/>
          <ac:spMkLst>
            <pc:docMk/>
            <pc:sldMk cId="2715147812" sldId="318"/>
            <ac:spMk id="2" creationId="{00000000-0000-0000-0000-000000000000}"/>
          </ac:spMkLst>
        </pc:spChg>
        <pc:spChg chg="mod">
          <ac:chgData name="Cedeno, Natalia" userId="S::ncedeno1@lion.lmu.edu::6abb7e13-c2e7-42b8-b134-743be299ccab" providerId="AD" clId="Web-{A4466D93-FB84-E6BE-AE2D-62DB9FE17F5D}" dt="2022-04-26T03:24:06.836" v="1000" actId="1076"/>
          <ac:spMkLst>
            <pc:docMk/>
            <pc:sldMk cId="2715147812" sldId="318"/>
            <ac:spMk id="9" creationId="{C42F1192-1EFD-16B1-115D-ABCBB2C665FF}"/>
          </ac:spMkLst>
        </pc:spChg>
        <pc:picChg chg="add del mod">
          <ac:chgData name="Cedeno, Natalia" userId="S::ncedeno1@lion.lmu.edu::6abb7e13-c2e7-42b8-b134-743be299ccab" providerId="AD" clId="Web-{A4466D93-FB84-E6BE-AE2D-62DB9FE17F5D}" dt="2022-04-26T03:21:28.094" v="982"/>
          <ac:picMkLst>
            <pc:docMk/>
            <pc:sldMk cId="2715147812" sldId="318"/>
            <ac:picMk id="4" creationId="{B0C7918C-2075-C4D1-060D-108CE5215A02}"/>
          </ac:picMkLst>
        </pc:picChg>
        <pc:picChg chg="add del mod">
          <ac:chgData name="Cedeno, Natalia" userId="S::ncedeno1@lion.lmu.edu::6abb7e13-c2e7-42b8-b134-743be299ccab" providerId="AD" clId="Web-{A4466D93-FB84-E6BE-AE2D-62DB9FE17F5D}" dt="2022-04-26T03:22:21.626" v="988"/>
          <ac:picMkLst>
            <pc:docMk/>
            <pc:sldMk cId="2715147812" sldId="318"/>
            <ac:picMk id="5" creationId="{B87F12C2-9ED5-D845-03F0-AC3677C9986E}"/>
          </ac:picMkLst>
        </pc:picChg>
        <pc:picChg chg="del mod">
          <ac:chgData name="Cedeno, Natalia" userId="S::ncedeno1@lion.lmu.edu::6abb7e13-c2e7-42b8-b134-743be299ccab" providerId="AD" clId="Web-{A4466D93-FB84-E6BE-AE2D-62DB9FE17F5D}" dt="2022-04-26T03:21:24.375" v="980"/>
          <ac:picMkLst>
            <pc:docMk/>
            <pc:sldMk cId="2715147812" sldId="318"/>
            <ac:picMk id="6" creationId="{D4E51F42-D3C4-9A05-59D6-716455E26D24}"/>
          </ac:picMkLst>
        </pc:picChg>
        <pc:picChg chg="add mod">
          <ac:chgData name="Cedeno, Natalia" userId="S::ncedeno1@lion.lmu.edu::6abb7e13-c2e7-42b8-b134-743be299ccab" providerId="AD" clId="Web-{A4466D93-FB84-E6BE-AE2D-62DB9FE17F5D}" dt="2022-04-26T03:24:02.383" v="999" actId="1076"/>
          <ac:picMkLst>
            <pc:docMk/>
            <pc:sldMk cId="2715147812" sldId="318"/>
            <ac:picMk id="7" creationId="{D8A236A1-0EDC-3873-596E-3E6CCAE5247B}"/>
          </ac:picMkLst>
        </pc:picChg>
      </pc:sldChg>
      <pc:sldChg chg="new del">
        <pc:chgData name="Cedeno, Natalia" userId="S::ncedeno1@lion.lmu.edu::6abb7e13-c2e7-42b8-b134-743be299ccab" providerId="AD" clId="Web-{A4466D93-FB84-E6BE-AE2D-62DB9FE17F5D}" dt="2022-04-25T22:00:44.061" v="52"/>
        <pc:sldMkLst>
          <pc:docMk/>
          <pc:sldMk cId="543539715" sldId="319"/>
        </pc:sldMkLst>
      </pc:sldChg>
      <pc:sldChg chg="addSp delSp modSp add ord replId">
        <pc:chgData name="Cedeno, Natalia" userId="S::ncedeno1@lion.lmu.edu::6abb7e13-c2e7-42b8-b134-743be299ccab" providerId="AD" clId="Web-{A4466D93-FB84-E6BE-AE2D-62DB9FE17F5D}" dt="2022-04-26T02:16:37.537" v="155"/>
        <pc:sldMkLst>
          <pc:docMk/>
          <pc:sldMk cId="2703050200" sldId="319"/>
        </pc:sldMkLst>
        <pc:spChg chg="mod">
          <ac:chgData name="Cedeno, Natalia" userId="S::ncedeno1@lion.lmu.edu::6abb7e13-c2e7-42b8-b134-743be299ccab" providerId="AD" clId="Web-{A4466D93-FB84-E6BE-AE2D-62DB9FE17F5D}" dt="2022-04-26T02:15:59.223" v="144" actId="20577"/>
          <ac:spMkLst>
            <pc:docMk/>
            <pc:sldMk cId="2703050200" sldId="319"/>
            <ac:spMk id="3" creationId="{CB8C5AE6-81BC-4723-8D9F-9AF7FCCB8F36}"/>
          </ac:spMkLst>
        </pc:spChg>
        <pc:spChg chg="del mod">
          <ac:chgData name="Cedeno, Natalia" userId="S::ncedeno1@lion.lmu.edu::6abb7e13-c2e7-42b8-b134-743be299ccab" providerId="AD" clId="Web-{A4466D93-FB84-E6BE-AE2D-62DB9FE17F5D}" dt="2022-04-25T22:01:33.811" v="79"/>
          <ac:spMkLst>
            <pc:docMk/>
            <pc:sldMk cId="2703050200" sldId="319"/>
            <ac:spMk id="5" creationId="{B32B2BC9-4ACA-4BEB-920B-1976D85C4427}"/>
          </ac:spMkLst>
        </pc:spChg>
        <pc:spChg chg="add del mod">
          <ac:chgData name="Cedeno, Natalia" userId="S::ncedeno1@lion.lmu.edu::6abb7e13-c2e7-42b8-b134-743be299ccab" providerId="AD" clId="Web-{A4466D93-FB84-E6BE-AE2D-62DB9FE17F5D}" dt="2022-04-26T02:15:40.504" v="137"/>
          <ac:spMkLst>
            <pc:docMk/>
            <pc:sldMk cId="2703050200" sldId="319"/>
            <ac:spMk id="5" creationId="{D771134A-4B55-DDF9-DE14-33FCD3344F44}"/>
          </ac:spMkLst>
        </pc:spChg>
        <pc:spChg chg="add del mod">
          <ac:chgData name="Cedeno, Natalia" userId="S::ncedeno1@lion.lmu.edu::6abb7e13-c2e7-42b8-b134-743be299ccab" providerId="AD" clId="Web-{A4466D93-FB84-E6BE-AE2D-62DB9FE17F5D}" dt="2022-04-25T22:01:36.437" v="82"/>
          <ac:spMkLst>
            <pc:docMk/>
            <pc:sldMk cId="2703050200" sldId="319"/>
            <ac:spMk id="6" creationId="{86705C00-F862-715A-87A8-819C34A4E66F}"/>
          </ac:spMkLst>
        </pc:spChg>
        <pc:spChg chg="add del mod">
          <ac:chgData name="Cedeno, Natalia" userId="S::ncedeno1@lion.lmu.edu::6abb7e13-c2e7-42b8-b134-743be299ccab" providerId="AD" clId="Web-{A4466D93-FB84-E6BE-AE2D-62DB9FE17F5D}" dt="2022-04-25T22:02:32.734" v="95"/>
          <ac:spMkLst>
            <pc:docMk/>
            <pc:sldMk cId="2703050200" sldId="319"/>
            <ac:spMk id="10" creationId="{2174A848-554D-B40A-C03D-854E51DCE6AD}"/>
          </ac:spMkLst>
        </pc:spChg>
        <pc:spChg chg="add del mod">
          <ac:chgData name="Cedeno, Natalia" userId="S::ncedeno1@lion.lmu.edu::6abb7e13-c2e7-42b8-b134-743be299ccab" providerId="AD" clId="Web-{A4466D93-FB84-E6BE-AE2D-62DB9FE17F5D}" dt="2022-04-26T02:15:35.379" v="135"/>
          <ac:spMkLst>
            <pc:docMk/>
            <pc:sldMk cId="2703050200" sldId="319"/>
            <ac:spMk id="10" creationId="{DEA79B90-8A22-EFE9-CC70-D8BB066DCF99}"/>
          </ac:spMkLst>
        </pc:spChg>
        <pc:spChg chg="add mod">
          <ac:chgData name="Cedeno, Natalia" userId="S::ncedeno1@lion.lmu.edu::6abb7e13-c2e7-42b8-b134-743be299ccab" providerId="AD" clId="Web-{A4466D93-FB84-E6BE-AE2D-62DB9FE17F5D}" dt="2022-04-26T02:16:07.020" v="148" actId="20577"/>
          <ac:spMkLst>
            <pc:docMk/>
            <pc:sldMk cId="2703050200" sldId="319"/>
            <ac:spMk id="12" creationId="{F3AB1543-7FE7-2793-E776-B7A47D33DAF2}"/>
          </ac:spMkLst>
        </pc:spChg>
        <pc:picChg chg="add del">
          <ac:chgData name="Cedeno, Natalia" userId="S::ncedeno1@lion.lmu.edu::6abb7e13-c2e7-42b8-b134-743be299ccab" providerId="AD" clId="Web-{A4466D93-FB84-E6BE-AE2D-62DB9FE17F5D}" dt="2022-04-26T02:15:40.504" v="137"/>
          <ac:picMkLst>
            <pc:docMk/>
            <pc:sldMk cId="2703050200" sldId="319"/>
            <ac:picMk id="8" creationId="{B8BADFB6-540C-4B50-B641-8163B887B649}"/>
          </ac:picMkLst>
        </pc:picChg>
        <pc:picChg chg="add del mod">
          <ac:chgData name="Cedeno, Natalia" userId="S::ncedeno1@lion.lmu.edu::6abb7e13-c2e7-42b8-b134-743be299ccab" providerId="AD" clId="Web-{A4466D93-FB84-E6BE-AE2D-62DB9FE17F5D}" dt="2022-04-26T02:15:37.910" v="136" actId="1076"/>
          <ac:picMkLst>
            <pc:docMk/>
            <pc:sldMk cId="2703050200" sldId="319"/>
            <ac:picMk id="9" creationId="{A42F4AF0-C643-4D17-852C-407AC6E39434}"/>
          </ac:picMkLst>
        </pc:picChg>
      </pc:sldChg>
      <pc:sldChg chg="delSp modSp add ord replId">
        <pc:chgData name="Cedeno, Natalia" userId="S::ncedeno1@lion.lmu.edu::6abb7e13-c2e7-42b8-b134-743be299ccab" providerId="AD" clId="Web-{A4466D93-FB84-E6BE-AE2D-62DB9FE17F5D}" dt="2022-04-26T03:26:20.136" v="1012"/>
        <pc:sldMkLst>
          <pc:docMk/>
          <pc:sldMk cId="2320114158" sldId="320"/>
        </pc:sldMkLst>
        <pc:spChg chg="mod">
          <ac:chgData name="Cedeno, Natalia" userId="S::ncedeno1@lion.lmu.edu::6abb7e13-c2e7-42b8-b134-743be299ccab" providerId="AD" clId="Web-{A4466D93-FB84-E6BE-AE2D-62DB9FE17F5D}" dt="2022-04-26T02:21:23.105" v="214" actId="20577"/>
          <ac:spMkLst>
            <pc:docMk/>
            <pc:sldMk cId="2320114158" sldId="320"/>
            <ac:spMk id="2" creationId="{00000000-0000-0000-0000-000000000000}"/>
          </ac:spMkLst>
        </pc:spChg>
        <pc:spChg chg="del mod">
          <ac:chgData name="Cedeno, Natalia" userId="S::ncedeno1@lion.lmu.edu::6abb7e13-c2e7-42b8-b134-743be299ccab" providerId="AD" clId="Web-{A4466D93-FB84-E6BE-AE2D-62DB9FE17F5D}" dt="2022-04-26T02:19:09.727" v="177"/>
          <ac:spMkLst>
            <pc:docMk/>
            <pc:sldMk cId="2320114158" sldId="320"/>
            <ac:spMk id="4" creationId="{00000000-0000-0000-0000-000000000000}"/>
          </ac:spMkLst>
        </pc:spChg>
        <pc:spChg chg="del mod">
          <ac:chgData name="Cedeno, Natalia" userId="S::ncedeno1@lion.lmu.edu::6abb7e13-c2e7-42b8-b134-743be299ccab" providerId="AD" clId="Web-{A4466D93-FB84-E6BE-AE2D-62DB9FE17F5D}" dt="2022-04-26T02:19:17.555" v="182"/>
          <ac:spMkLst>
            <pc:docMk/>
            <pc:sldMk cId="2320114158" sldId="320"/>
            <ac:spMk id="5" creationId="{00000000-0000-0000-0000-000000000000}"/>
          </ac:spMkLst>
        </pc:spChg>
        <pc:picChg chg="mod ord modCrop">
          <ac:chgData name="Cedeno, Natalia" userId="S::ncedeno1@lion.lmu.edu::6abb7e13-c2e7-42b8-b134-743be299ccab" providerId="AD" clId="Web-{A4466D93-FB84-E6BE-AE2D-62DB9FE17F5D}" dt="2022-04-26T03:26:20.136" v="1012"/>
          <ac:picMkLst>
            <pc:docMk/>
            <pc:sldMk cId="2320114158" sldId="320"/>
            <ac:picMk id="4" creationId="{3D5DB510-6965-F4F7-DA5F-AD3BAC0ABF03}"/>
          </ac:picMkLst>
        </pc:picChg>
        <pc:picChg chg="del">
          <ac:chgData name="Cedeno, Natalia" userId="S::ncedeno1@lion.lmu.edu::6abb7e13-c2e7-42b8-b134-743be299ccab" providerId="AD" clId="Web-{A4466D93-FB84-E6BE-AE2D-62DB9FE17F5D}" dt="2022-04-26T02:19:11.196" v="178"/>
          <ac:picMkLst>
            <pc:docMk/>
            <pc:sldMk cId="2320114158" sldId="320"/>
            <ac:picMk id="8" creationId="{C1CE7EAC-ABD5-CBD3-99A8-BB2D94EC4F80}"/>
          </ac:picMkLst>
        </pc:picChg>
      </pc:sldChg>
      <pc:sldChg chg="modSp add del replId">
        <pc:chgData name="Cedeno, Natalia" userId="S::ncedeno1@lion.lmu.edu::6abb7e13-c2e7-42b8-b134-743be299ccab" providerId="AD" clId="Web-{A4466D93-FB84-E6BE-AE2D-62DB9FE17F5D}" dt="2022-04-26T02:16:17.802" v="149"/>
        <pc:sldMkLst>
          <pc:docMk/>
          <pc:sldMk cId="2836282312" sldId="320"/>
        </pc:sldMkLst>
        <pc:spChg chg="mod">
          <ac:chgData name="Cedeno, Natalia" userId="S::ncedeno1@lion.lmu.edu::6abb7e13-c2e7-42b8-b134-743be299ccab" providerId="AD" clId="Web-{A4466D93-FB84-E6BE-AE2D-62DB9FE17F5D}" dt="2022-04-25T22:04:37.549" v="124" actId="20577"/>
          <ac:spMkLst>
            <pc:docMk/>
            <pc:sldMk cId="2836282312" sldId="320"/>
            <ac:spMk id="3" creationId="{71B367CC-455C-4EA9-AB65-0115D33E0B65}"/>
          </ac:spMkLst>
        </pc:spChg>
        <pc:spChg chg="mod">
          <ac:chgData name="Cedeno, Natalia" userId="S::ncedeno1@lion.lmu.edu::6abb7e13-c2e7-42b8-b134-743be299ccab" providerId="AD" clId="Web-{A4466D93-FB84-E6BE-AE2D-62DB9FE17F5D}" dt="2022-04-25T22:04:41.378" v="129" actId="20577"/>
          <ac:spMkLst>
            <pc:docMk/>
            <pc:sldMk cId="2836282312" sldId="320"/>
            <ac:spMk id="5" creationId="{A5346480-3342-4B22-A6FA-C51EE356158A}"/>
          </ac:spMkLst>
        </pc:spChg>
      </pc:sldChg>
      <pc:sldChg chg="modSp add replId">
        <pc:chgData name="Cedeno, Natalia" userId="S::ncedeno1@lion.lmu.edu::6abb7e13-c2e7-42b8-b134-743be299ccab" providerId="AD" clId="Web-{A4466D93-FB84-E6BE-AE2D-62DB9FE17F5D}" dt="2022-04-26T03:25:13.260" v="1003" actId="1076"/>
        <pc:sldMkLst>
          <pc:docMk/>
          <pc:sldMk cId="1649898999" sldId="321"/>
        </pc:sldMkLst>
        <pc:spChg chg="mod">
          <ac:chgData name="Cedeno, Natalia" userId="S::ncedeno1@lion.lmu.edu::6abb7e13-c2e7-42b8-b134-743be299ccab" providerId="AD" clId="Web-{A4466D93-FB84-E6BE-AE2D-62DB9FE17F5D}" dt="2022-04-26T02:21:15.590" v="212" actId="20577"/>
          <ac:spMkLst>
            <pc:docMk/>
            <pc:sldMk cId="1649898999" sldId="321"/>
            <ac:spMk id="2" creationId="{00000000-0000-0000-0000-000000000000}"/>
          </ac:spMkLst>
        </pc:spChg>
        <pc:picChg chg="mod modCrop">
          <ac:chgData name="Cedeno, Natalia" userId="S::ncedeno1@lion.lmu.edu::6abb7e13-c2e7-42b8-b134-743be299ccab" providerId="AD" clId="Web-{A4466D93-FB84-E6BE-AE2D-62DB9FE17F5D}" dt="2022-04-26T03:25:13.260" v="1003" actId="1076"/>
          <ac:picMkLst>
            <pc:docMk/>
            <pc:sldMk cId="1649898999" sldId="321"/>
            <ac:picMk id="6" creationId="{0A4D430D-F8EC-D0E1-CB47-FD9547B1EE31}"/>
          </ac:picMkLst>
        </pc:picChg>
      </pc:sldChg>
      <pc:sldChg chg="modSp add replId">
        <pc:chgData name="Cedeno, Natalia" userId="S::ncedeno1@lion.lmu.edu::6abb7e13-c2e7-42b8-b134-743be299ccab" providerId="AD" clId="Web-{A4466D93-FB84-E6BE-AE2D-62DB9FE17F5D}" dt="2022-04-26T02:32:47.014" v="441" actId="1076"/>
        <pc:sldMkLst>
          <pc:docMk/>
          <pc:sldMk cId="126298380" sldId="322"/>
        </pc:sldMkLst>
        <pc:spChg chg="mod">
          <ac:chgData name="Cedeno, Natalia" userId="S::ncedeno1@lion.lmu.edu::6abb7e13-c2e7-42b8-b134-743be299ccab" providerId="AD" clId="Web-{A4466D93-FB84-E6BE-AE2D-62DB9FE17F5D}" dt="2022-04-26T02:21:19.183" v="213" actId="20577"/>
          <ac:spMkLst>
            <pc:docMk/>
            <pc:sldMk cId="126298380" sldId="322"/>
            <ac:spMk id="2" creationId="{00000000-0000-0000-0000-000000000000}"/>
          </ac:spMkLst>
        </pc:spChg>
        <pc:graphicFrameChg chg="mod modGraphic">
          <ac:chgData name="Cedeno, Natalia" userId="S::ncedeno1@lion.lmu.edu::6abb7e13-c2e7-42b8-b134-743be299ccab" providerId="AD" clId="Web-{A4466D93-FB84-E6BE-AE2D-62DB9FE17F5D}" dt="2022-04-26T02:32:47.014" v="441" actId="1076"/>
          <ac:graphicFrameMkLst>
            <pc:docMk/>
            <pc:sldMk cId="126298380" sldId="322"/>
            <ac:graphicFrameMk id="5" creationId="{B8121B9C-217C-32C6-0E9A-265A4F2D69F0}"/>
          </ac:graphicFrameMkLst>
        </pc:graphicFrameChg>
      </pc:sldChg>
      <pc:sldChg chg="delSp modSp add replId">
        <pc:chgData name="Cedeno, Natalia" userId="S::ncedeno1@lion.lmu.edu::6abb7e13-c2e7-42b8-b134-743be299ccab" providerId="AD" clId="Web-{A4466D93-FB84-E6BE-AE2D-62DB9FE17F5D}" dt="2022-04-26T02:41:24.903" v="887" actId="1076"/>
        <pc:sldMkLst>
          <pc:docMk/>
          <pc:sldMk cId="899868972" sldId="323"/>
        </pc:sldMkLst>
        <pc:spChg chg="mod">
          <ac:chgData name="Cedeno, Natalia" userId="S::ncedeno1@lion.lmu.edu::6abb7e13-c2e7-42b8-b134-743be299ccab" providerId="AD" clId="Web-{A4466D93-FB84-E6BE-AE2D-62DB9FE17F5D}" dt="2022-04-26T02:21:10.652" v="211" actId="20577"/>
          <ac:spMkLst>
            <pc:docMk/>
            <pc:sldMk cId="899868972" sldId="323"/>
            <ac:spMk id="2" creationId="{00000000-0000-0000-0000-000000000000}"/>
          </ac:spMkLst>
        </pc:spChg>
        <pc:graphicFrameChg chg="del mod modGraphic">
          <ac:chgData name="Cedeno, Natalia" userId="S::ncedeno1@lion.lmu.edu::6abb7e13-c2e7-42b8-b134-743be299ccab" providerId="AD" clId="Web-{A4466D93-FB84-E6BE-AE2D-62DB9FE17F5D}" dt="2022-04-26T02:34:16.594" v="502"/>
          <ac:graphicFrameMkLst>
            <pc:docMk/>
            <pc:sldMk cId="899868972" sldId="323"/>
            <ac:graphicFrameMk id="5" creationId="{B0B42F23-5EB4-5447-FB9D-01F34A41E052}"/>
          </ac:graphicFrameMkLst>
        </pc:graphicFrameChg>
        <pc:graphicFrameChg chg="mod modGraphic">
          <ac:chgData name="Cedeno, Natalia" userId="S::ncedeno1@lion.lmu.edu::6abb7e13-c2e7-42b8-b134-743be299ccab" providerId="AD" clId="Web-{A4466D93-FB84-E6BE-AE2D-62DB9FE17F5D}" dt="2022-04-26T02:41:24.903" v="887" actId="1076"/>
          <ac:graphicFrameMkLst>
            <pc:docMk/>
            <pc:sldMk cId="899868972" sldId="323"/>
            <ac:graphicFrameMk id="7" creationId="{81609F50-F6D5-9DEA-61C7-EBCC91B46B08}"/>
          </ac:graphicFrameMkLst>
        </pc:graphicFrameChg>
      </pc:sldChg>
      <pc:sldChg chg="modSp add replId">
        <pc:chgData name="Cedeno, Natalia" userId="S::ncedeno1@lion.lmu.edu::6abb7e13-c2e7-42b8-b134-743be299ccab" providerId="AD" clId="Web-{A4466D93-FB84-E6BE-AE2D-62DB9FE17F5D}" dt="2022-04-26T02:21:06.589" v="210" actId="20577"/>
        <pc:sldMkLst>
          <pc:docMk/>
          <pc:sldMk cId="3767320984" sldId="324"/>
        </pc:sldMkLst>
        <pc:spChg chg="mod">
          <ac:chgData name="Cedeno, Natalia" userId="S::ncedeno1@lion.lmu.edu::6abb7e13-c2e7-42b8-b134-743be299ccab" providerId="AD" clId="Web-{A4466D93-FB84-E6BE-AE2D-62DB9FE17F5D}" dt="2022-04-26T02:21:06.589" v="210" actId="20577"/>
          <ac:spMkLst>
            <pc:docMk/>
            <pc:sldMk cId="3767320984" sldId="324"/>
            <ac:spMk id="2" creationId="{00000000-0000-0000-0000-000000000000}"/>
          </ac:spMkLst>
        </pc:spChg>
      </pc:sldChg>
      <pc:sldChg chg="modSp add replId">
        <pc:chgData name="Cedeno, Natalia" userId="S::ncedeno1@lion.lmu.edu::6abb7e13-c2e7-42b8-b134-743be299ccab" providerId="AD" clId="Web-{A4466D93-FB84-E6BE-AE2D-62DB9FE17F5D}" dt="2022-04-26T02:33:05.140" v="445"/>
        <pc:sldMkLst>
          <pc:docMk/>
          <pc:sldMk cId="4102933750" sldId="325"/>
        </pc:sldMkLst>
        <pc:spChg chg="mod">
          <ac:chgData name="Cedeno, Natalia" userId="S::ncedeno1@lion.lmu.edu::6abb7e13-c2e7-42b8-b134-743be299ccab" providerId="AD" clId="Web-{A4466D93-FB84-E6BE-AE2D-62DB9FE17F5D}" dt="2022-04-26T02:21:51.278" v="231" actId="20577"/>
          <ac:spMkLst>
            <pc:docMk/>
            <pc:sldMk cId="4102933750" sldId="325"/>
            <ac:spMk id="2" creationId="{00000000-0000-0000-0000-000000000000}"/>
          </ac:spMkLst>
        </pc:spChg>
        <pc:picChg chg="mod modCrop">
          <ac:chgData name="Cedeno, Natalia" userId="S::ncedeno1@lion.lmu.edu::6abb7e13-c2e7-42b8-b134-743be299ccab" providerId="AD" clId="Web-{A4466D93-FB84-E6BE-AE2D-62DB9FE17F5D}" dt="2022-04-26T02:33:05.140" v="445"/>
          <ac:picMkLst>
            <pc:docMk/>
            <pc:sldMk cId="4102933750" sldId="325"/>
            <ac:picMk id="4" creationId="{E4F84E84-C20F-167F-4F7F-47777FD2A901}"/>
          </ac:picMkLst>
        </pc:picChg>
      </pc:sldChg>
      <pc:sldChg chg="modSp add replId">
        <pc:chgData name="Cedeno, Natalia" userId="S::ncedeno1@lion.lmu.edu::6abb7e13-c2e7-42b8-b134-743be299ccab" providerId="AD" clId="Web-{A4466D93-FB84-E6BE-AE2D-62DB9FE17F5D}" dt="2022-04-26T02:40:11.246" v="880" actId="1076"/>
        <pc:sldMkLst>
          <pc:docMk/>
          <pc:sldMk cId="2626290958" sldId="326"/>
        </pc:sldMkLst>
        <pc:spChg chg="mod">
          <ac:chgData name="Cedeno, Natalia" userId="S::ncedeno1@lion.lmu.edu::6abb7e13-c2e7-42b8-b134-743be299ccab" providerId="AD" clId="Web-{A4466D93-FB84-E6BE-AE2D-62DB9FE17F5D}" dt="2022-04-26T02:22:09.997" v="236" actId="20577"/>
          <ac:spMkLst>
            <pc:docMk/>
            <pc:sldMk cId="2626290958" sldId="326"/>
            <ac:spMk id="2" creationId="{00000000-0000-0000-0000-000000000000}"/>
          </ac:spMkLst>
        </pc:spChg>
        <pc:graphicFrameChg chg="mod modGraphic">
          <ac:chgData name="Cedeno, Natalia" userId="S::ncedeno1@lion.lmu.edu::6abb7e13-c2e7-42b8-b134-743be299ccab" providerId="AD" clId="Web-{A4466D93-FB84-E6BE-AE2D-62DB9FE17F5D}" dt="2022-04-26T02:40:11.246" v="880" actId="1076"/>
          <ac:graphicFrameMkLst>
            <pc:docMk/>
            <pc:sldMk cId="2626290958" sldId="326"/>
            <ac:graphicFrameMk id="5" creationId="{09A86F89-31A9-DFFF-B14E-0758CA66B4F3}"/>
          </ac:graphicFrameMkLst>
        </pc:graphicFrameChg>
      </pc:sldChg>
      <pc:sldChg chg="modSp">
        <pc:chgData name="Cedeno, Natalia" userId="S::ncedeno1@lion.lmu.edu::6abb7e13-c2e7-42b8-b134-743be299ccab" providerId="AD" clId="Web-{A4466D93-FB84-E6BE-AE2D-62DB9FE17F5D}" dt="2022-04-26T03:25:52.276" v="1009"/>
        <pc:sldMkLst>
          <pc:docMk/>
          <pc:sldMk cId="303872620" sldId="328"/>
        </pc:sldMkLst>
        <pc:spChg chg="mod">
          <ac:chgData name="Cedeno, Natalia" userId="S::ncedeno1@lion.lmu.edu::6abb7e13-c2e7-42b8-b134-743be299ccab" providerId="AD" clId="Web-{A4466D93-FB84-E6BE-AE2D-62DB9FE17F5D}" dt="2022-04-26T02:40:57.106" v="884" actId="20577"/>
          <ac:spMkLst>
            <pc:docMk/>
            <pc:sldMk cId="303872620" sldId="328"/>
            <ac:spMk id="2" creationId="{00000000-0000-0000-0000-000000000000}"/>
          </ac:spMkLst>
        </pc:spChg>
        <pc:picChg chg="mod modCrop">
          <ac:chgData name="Cedeno, Natalia" userId="S::ncedeno1@lion.lmu.edu::6abb7e13-c2e7-42b8-b134-743be299ccab" providerId="AD" clId="Web-{A4466D93-FB84-E6BE-AE2D-62DB9FE17F5D}" dt="2022-04-26T03:25:52.276" v="1009"/>
          <ac:picMkLst>
            <pc:docMk/>
            <pc:sldMk cId="303872620" sldId="328"/>
            <ac:picMk id="9" creationId="{9109D90E-4A9E-E942-F3C4-1E7496120C54}"/>
          </ac:picMkLst>
        </pc:picChg>
      </pc:sldChg>
      <pc:sldChg chg="modSp">
        <pc:chgData name="Cedeno, Natalia" userId="S::ncedeno1@lion.lmu.edu::6abb7e13-c2e7-42b8-b134-743be299ccab" providerId="AD" clId="Web-{A4466D93-FB84-E6BE-AE2D-62DB9FE17F5D}" dt="2022-04-26T03:25:01.431" v="1001" actId="1076"/>
        <pc:sldMkLst>
          <pc:docMk/>
          <pc:sldMk cId="3805802639" sldId="329"/>
        </pc:sldMkLst>
        <pc:spChg chg="mod">
          <ac:chgData name="Cedeno, Natalia" userId="S::ncedeno1@lion.lmu.edu::6abb7e13-c2e7-42b8-b134-743be299ccab" providerId="AD" clId="Web-{A4466D93-FB84-E6BE-AE2D-62DB9FE17F5D}" dt="2022-04-26T03:17:54.432" v="972" actId="1076"/>
          <ac:spMkLst>
            <pc:docMk/>
            <pc:sldMk cId="3805802639" sldId="329"/>
            <ac:spMk id="2" creationId="{3D73C888-0629-D397-904A-1E831C665756}"/>
          </ac:spMkLst>
        </pc:spChg>
        <pc:picChg chg="mod">
          <ac:chgData name="Cedeno, Natalia" userId="S::ncedeno1@lion.lmu.edu::6abb7e13-c2e7-42b8-b134-743be299ccab" providerId="AD" clId="Web-{A4466D93-FB84-E6BE-AE2D-62DB9FE17F5D}" dt="2022-04-26T03:25:01.431" v="1001" actId="1076"/>
          <ac:picMkLst>
            <pc:docMk/>
            <pc:sldMk cId="3805802639" sldId="329"/>
            <ac:picMk id="4" creationId="{E742EFC0-9BF6-5FD5-DC3E-18E95A5F18F4}"/>
          </ac:picMkLst>
        </pc:picChg>
      </pc:sldChg>
    </pc:docChg>
  </pc:docChgLst>
  <pc:docChgLst>
    <pc:chgData name="Green, Ian" userId="S::igreen1@lion.lmu.edu::d1dd52b4-bcea-4dae-92d3-e74f77d8a619" providerId="AD" clId="Web-{F89461AE-ABC1-9E25-8DD3-6D6779F1F543}"/>
    <pc:docChg chg="addSld modSld">
      <pc:chgData name="Green, Ian" userId="S::igreen1@lion.lmu.edu::d1dd52b4-bcea-4dae-92d3-e74f77d8a619" providerId="AD" clId="Web-{F89461AE-ABC1-9E25-8DD3-6D6779F1F543}" dt="2022-03-15T16:26:56.672" v="60" actId="20577"/>
      <pc:docMkLst>
        <pc:docMk/>
      </pc:docMkLst>
      <pc:sldChg chg="modSp">
        <pc:chgData name="Green, Ian" userId="S::igreen1@lion.lmu.edu::d1dd52b4-bcea-4dae-92d3-e74f77d8a619" providerId="AD" clId="Web-{F89461AE-ABC1-9E25-8DD3-6D6779F1F543}" dt="2022-03-15T16:18:31.905" v="18" actId="20577"/>
        <pc:sldMkLst>
          <pc:docMk/>
          <pc:sldMk cId="1016604007" sldId="261"/>
        </pc:sldMkLst>
        <pc:spChg chg="mod">
          <ac:chgData name="Green, Ian" userId="S::igreen1@lion.lmu.edu::d1dd52b4-bcea-4dae-92d3-e74f77d8a619" providerId="AD" clId="Web-{F89461AE-ABC1-9E25-8DD3-6D6779F1F543}" dt="2022-03-15T16:18:31.905" v="18" actId="20577"/>
          <ac:spMkLst>
            <pc:docMk/>
            <pc:sldMk cId="1016604007" sldId="261"/>
            <ac:spMk id="4" creationId="{00000000-0000-0000-0000-000000000000}"/>
          </ac:spMkLst>
        </pc:spChg>
      </pc:sldChg>
      <pc:sldChg chg="modSp">
        <pc:chgData name="Green, Ian" userId="S::igreen1@lion.lmu.edu::d1dd52b4-bcea-4dae-92d3-e74f77d8a619" providerId="AD" clId="Web-{F89461AE-ABC1-9E25-8DD3-6D6779F1F543}" dt="2022-03-15T16:26:56.672" v="60" actId="20577"/>
        <pc:sldMkLst>
          <pc:docMk/>
          <pc:sldMk cId="633625342" sldId="263"/>
        </pc:sldMkLst>
        <pc:spChg chg="mod">
          <ac:chgData name="Green, Ian" userId="S::igreen1@lion.lmu.edu::d1dd52b4-bcea-4dae-92d3-e74f77d8a619" providerId="AD" clId="Web-{F89461AE-ABC1-9E25-8DD3-6D6779F1F543}" dt="2022-03-15T16:26:56.672" v="60" actId="20577"/>
          <ac:spMkLst>
            <pc:docMk/>
            <pc:sldMk cId="633625342" sldId="263"/>
            <ac:spMk id="5" creationId="{00000000-0000-0000-0000-000000000000}"/>
          </ac:spMkLst>
        </pc:spChg>
      </pc:sldChg>
      <pc:sldChg chg="addSp modSp add replId">
        <pc:chgData name="Green, Ian" userId="S::igreen1@lion.lmu.edu::d1dd52b4-bcea-4dae-92d3-e74f77d8a619" providerId="AD" clId="Web-{F89461AE-ABC1-9E25-8DD3-6D6779F1F543}" dt="2022-03-15T16:23:02.292" v="45" actId="1076"/>
        <pc:sldMkLst>
          <pc:docMk/>
          <pc:sldMk cId="3006827974" sldId="265"/>
        </pc:sldMkLst>
        <pc:spChg chg="mod">
          <ac:chgData name="Green, Ian" userId="S::igreen1@lion.lmu.edu::d1dd52b4-bcea-4dae-92d3-e74f77d8a619" providerId="AD" clId="Web-{F89461AE-ABC1-9E25-8DD3-6D6779F1F543}" dt="2022-03-15T16:21:52.978" v="28" actId="20577"/>
          <ac:spMkLst>
            <pc:docMk/>
            <pc:sldMk cId="3006827974" sldId="265"/>
            <ac:spMk id="2" creationId="{00000000-0000-0000-0000-000000000000}"/>
          </ac:spMkLst>
        </pc:spChg>
        <pc:spChg chg="mod">
          <ac:chgData name="Green, Ian" userId="S::igreen1@lion.lmu.edu::d1dd52b4-bcea-4dae-92d3-e74f77d8a619" providerId="AD" clId="Web-{F89461AE-ABC1-9E25-8DD3-6D6779F1F543}" dt="2022-03-15T16:22:01.510" v="30" actId="20577"/>
          <ac:spMkLst>
            <pc:docMk/>
            <pc:sldMk cId="3006827974" sldId="265"/>
            <ac:spMk id="4" creationId="{00000000-0000-0000-0000-000000000000}"/>
          </ac:spMkLst>
        </pc:spChg>
        <pc:spChg chg="add mod">
          <ac:chgData name="Green, Ian" userId="S::igreen1@lion.lmu.edu::d1dd52b4-bcea-4dae-92d3-e74f77d8a619" providerId="AD" clId="Web-{F89461AE-ABC1-9E25-8DD3-6D6779F1F543}" dt="2022-03-15T16:22:55.652" v="43" actId="14100"/>
          <ac:spMkLst>
            <pc:docMk/>
            <pc:sldMk cId="3006827974" sldId="265"/>
            <ac:spMk id="5" creationId="{BBAFF5ED-5260-4AB7-B172-AE8C92CD4FFC}"/>
          </ac:spMkLst>
        </pc:spChg>
        <pc:spChg chg="mod">
          <ac:chgData name="Green, Ian" userId="S::igreen1@lion.lmu.edu::d1dd52b4-bcea-4dae-92d3-e74f77d8a619" providerId="AD" clId="Web-{F89461AE-ABC1-9E25-8DD3-6D6779F1F543}" dt="2022-03-15T16:22:45.651" v="40" actId="1076"/>
          <ac:spMkLst>
            <pc:docMk/>
            <pc:sldMk cId="3006827974" sldId="265"/>
            <ac:spMk id="12" creationId="{AAE1ACF5-1B7D-4DE5-BEFA-94545E2CA886}"/>
          </ac:spMkLst>
        </pc:spChg>
        <pc:spChg chg="add mod">
          <ac:chgData name="Green, Ian" userId="S::igreen1@lion.lmu.edu::d1dd52b4-bcea-4dae-92d3-e74f77d8a619" providerId="AD" clId="Web-{F89461AE-ABC1-9E25-8DD3-6D6779F1F543}" dt="2022-03-15T16:23:02.292" v="45" actId="1076"/>
          <ac:spMkLst>
            <pc:docMk/>
            <pc:sldMk cId="3006827974" sldId="265"/>
            <ac:spMk id="33" creationId="{800B24C8-EFC2-4B88-8F5A-DF7B0A17DB07}"/>
          </ac:spMkLst>
        </pc:spChg>
      </pc:sldChg>
      <pc:sldChg chg="addSp delSp modSp new">
        <pc:chgData name="Green, Ian" userId="S::igreen1@lion.lmu.edu::d1dd52b4-bcea-4dae-92d3-e74f77d8a619" providerId="AD" clId="Web-{F89461AE-ABC1-9E25-8DD3-6D6779F1F543}" dt="2022-03-15T16:26:07.984" v="58"/>
        <pc:sldMkLst>
          <pc:docMk/>
          <pc:sldMk cId="3289880669" sldId="266"/>
        </pc:sldMkLst>
        <pc:spChg chg="mod">
          <ac:chgData name="Green, Ian" userId="S::igreen1@lion.lmu.edu::d1dd52b4-bcea-4dae-92d3-e74f77d8a619" providerId="AD" clId="Web-{F89461AE-ABC1-9E25-8DD3-6D6779F1F543}" dt="2022-03-15T16:25:59.843" v="48" actId="20577"/>
          <ac:spMkLst>
            <pc:docMk/>
            <pc:sldMk cId="3289880669" sldId="266"/>
            <ac:spMk id="2" creationId="{4A177AE0-F124-44CD-A8D4-FA9BD95D9DD8}"/>
          </ac:spMkLst>
        </pc:spChg>
        <pc:spChg chg="del">
          <ac:chgData name="Green, Ian" userId="S::igreen1@lion.lmu.edu::d1dd52b4-bcea-4dae-92d3-e74f77d8a619" providerId="AD" clId="Web-{F89461AE-ABC1-9E25-8DD3-6D6779F1F543}" dt="2022-03-15T16:26:07.984" v="58"/>
          <ac:spMkLst>
            <pc:docMk/>
            <pc:sldMk cId="3289880669" sldId="266"/>
            <ac:spMk id="3" creationId="{D94AE9BB-2452-40B7-A99B-4A5D929872F5}"/>
          </ac:spMkLst>
        </pc:spChg>
        <pc:spChg chg="mod">
          <ac:chgData name="Green, Ian" userId="S::igreen1@lion.lmu.edu::d1dd52b4-bcea-4dae-92d3-e74f77d8a619" providerId="AD" clId="Web-{F89461AE-ABC1-9E25-8DD3-6D6779F1F543}" dt="2022-03-15T16:26:04.718" v="57" actId="20577"/>
          <ac:spMkLst>
            <pc:docMk/>
            <pc:sldMk cId="3289880669" sldId="266"/>
            <ac:spMk id="4" creationId="{AE71306A-7787-44CD-979E-2739F8F54003}"/>
          </ac:spMkLst>
        </pc:spChg>
        <pc:picChg chg="add mod ord modCrop">
          <ac:chgData name="Green, Ian" userId="S::igreen1@lion.lmu.edu::d1dd52b4-bcea-4dae-92d3-e74f77d8a619" providerId="AD" clId="Web-{F89461AE-ABC1-9E25-8DD3-6D6779F1F543}" dt="2022-03-15T16:26:07.984" v="58"/>
          <ac:picMkLst>
            <pc:docMk/>
            <pc:sldMk cId="3289880669" sldId="266"/>
            <ac:picMk id="6" creationId="{268F9A4F-7B7A-4096-84B3-D580DC2375C6}"/>
          </ac:picMkLst>
        </pc:picChg>
      </pc:sldChg>
    </pc:docChg>
  </pc:docChgLst>
  <pc:docChgLst>
    <pc:chgData name="Cedeno, Natalia" userId="S::ncedeno1@lion.lmu.edu::6abb7e13-c2e7-42b8-b134-743be299ccab" providerId="AD" clId="Web-{BE87C901-346F-F2A2-74CA-2575F1433BA0}"/>
    <pc:docChg chg="addSld delSld modSld sldOrd">
      <pc:chgData name="Cedeno, Natalia" userId="S::ncedeno1@lion.lmu.edu::6abb7e13-c2e7-42b8-b134-743be299ccab" providerId="AD" clId="Web-{BE87C901-346F-F2A2-74CA-2575F1433BA0}" dt="2022-04-19T03:42:10.189" v="133" actId="1076"/>
      <pc:docMkLst>
        <pc:docMk/>
      </pc:docMkLst>
      <pc:sldChg chg="addSp delSp modSp">
        <pc:chgData name="Cedeno, Natalia" userId="S::ncedeno1@lion.lmu.edu::6abb7e13-c2e7-42b8-b134-743be299ccab" providerId="AD" clId="Web-{BE87C901-346F-F2A2-74CA-2575F1433BA0}" dt="2022-04-19T03:35:19.944" v="120" actId="1076"/>
        <pc:sldMkLst>
          <pc:docMk/>
          <pc:sldMk cId="879230043" sldId="257"/>
        </pc:sldMkLst>
        <pc:spChg chg="del">
          <ac:chgData name="Cedeno, Natalia" userId="S::ncedeno1@lion.lmu.edu::6abb7e13-c2e7-42b8-b134-743be299ccab" providerId="AD" clId="Web-{BE87C901-346F-F2A2-74CA-2575F1433BA0}" dt="2022-04-19T02:46:47.371" v="4"/>
          <ac:spMkLst>
            <pc:docMk/>
            <pc:sldMk cId="879230043" sldId="257"/>
            <ac:spMk id="4" creationId="{00000000-0000-0000-0000-000000000000}"/>
          </ac:spMkLst>
        </pc:spChg>
        <pc:spChg chg="del">
          <ac:chgData name="Cedeno, Natalia" userId="S::ncedeno1@lion.lmu.edu::6abb7e13-c2e7-42b8-b134-743be299ccab" providerId="AD" clId="Web-{BE87C901-346F-F2A2-74CA-2575F1433BA0}" dt="2022-04-19T02:46:34.199" v="1"/>
          <ac:spMkLst>
            <pc:docMk/>
            <pc:sldMk cId="879230043" sldId="257"/>
            <ac:spMk id="9" creationId="{4ED1DC71-5213-4EC2-B98B-909EA941FE0C}"/>
          </ac:spMkLst>
        </pc:spChg>
        <pc:grpChg chg="add mod">
          <ac:chgData name="Cedeno, Natalia" userId="S::ncedeno1@lion.lmu.edu::6abb7e13-c2e7-42b8-b134-743be299ccab" providerId="AD" clId="Web-{BE87C901-346F-F2A2-74CA-2575F1433BA0}" dt="2022-04-19T02:46:44.574" v="3" actId="1076"/>
          <ac:grpSpMkLst>
            <pc:docMk/>
            <pc:sldMk cId="879230043" sldId="257"/>
            <ac:grpSpMk id="7" creationId="{FCAC7309-F620-D0B0-E733-85699B23A788}"/>
          </ac:grpSpMkLst>
        </pc:grpChg>
        <pc:picChg chg="del">
          <ac:chgData name="Cedeno, Natalia" userId="S::ncedeno1@lion.lmu.edu::6abb7e13-c2e7-42b8-b134-743be299ccab" providerId="AD" clId="Web-{BE87C901-346F-F2A2-74CA-2575F1433BA0}" dt="2022-04-19T02:46:32.433" v="0"/>
          <ac:picMkLst>
            <pc:docMk/>
            <pc:sldMk cId="879230043" sldId="257"/>
            <ac:picMk id="6" creationId="{A5E8676B-8727-4104-9C7C-379CD86C836F}"/>
          </ac:picMkLst>
        </pc:picChg>
        <pc:picChg chg="mod">
          <ac:chgData name="Cedeno, Natalia" userId="S::ncedeno1@lion.lmu.edu::6abb7e13-c2e7-42b8-b134-743be299ccab" providerId="AD" clId="Web-{BE87C901-346F-F2A2-74CA-2575F1433BA0}" dt="2022-04-19T03:35:19.944" v="120" actId="1076"/>
          <ac:picMkLst>
            <pc:docMk/>
            <pc:sldMk cId="879230043" sldId="257"/>
            <ac:picMk id="21" creationId="{20AC6A3C-BD2C-6293-9F79-071F332C0DAF}"/>
          </ac:picMkLst>
        </pc:picChg>
        <pc:picChg chg="mod">
          <ac:chgData name="Cedeno, Natalia" userId="S::ncedeno1@lion.lmu.edu::6abb7e13-c2e7-42b8-b134-743be299ccab" providerId="AD" clId="Web-{BE87C901-346F-F2A2-74CA-2575F1433BA0}" dt="2022-04-19T03:35:17.054" v="119" actId="1076"/>
          <ac:picMkLst>
            <pc:docMk/>
            <pc:sldMk cId="879230043" sldId="257"/>
            <ac:picMk id="22" creationId="{C3B11695-193E-FB52-803E-EB8A5F95BA0F}"/>
          </ac:picMkLst>
        </pc:picChg>
      </pc:sldChg>
      <pc:sldChg chg="modSp">
        <pc:chgData name="Cedeno, Natalia" userId="S::ncedeno1@lion.lmu.edu::6abb7e13-c2e7-42b8-b134-743be299ccab" providerId="AD" clId="Web-{BE87C901-346F-F2A2-74CA-2575F1433BA0}" dt="2022-04-19T02:49:26.359" v="28"/>
        <pc:sldMkLst>
          <pc:docMk/>
          <pc:sldMk cId="1809772345" sldId="260"/>
        </pc:sldMkLst>
        <pc:spChg chg="mod">
          <ac:chgData name="Cedeno, Natalia" userId="S::ncedeno1@lion.lmu.edu::6abb7e13-c2e7-42b8-b134-743be299ccab" providerId="AD" clId="Web-{BE87C901-346F-F2A2-74CA-2575F1433BA0}" dt="2022-04-19T02:49:26.359" v="28"/>
          <ac:spMkLst>
            <pc:docMk/>
            <pc:sldMk cId="1809772345" sldId="260"/>
            <ac:spMk id="9" creationId="{0DDAD476-9355-4369-BBBE-1D56FEE8FEBD}"/>
          </ac:spMkLst>
        </pc:spChg>
      </pc:sldChg>
      <pc:sldChg chg="addSp delSp modSp">
        <pc:chgData name="Cedeno, Natalia" userId="S::ncedeno1@lion.lmu.edu::6abb7e13-c2e7-42b8-b134-743be299ccab" providerId="AD" clId="Web-{BE87C901-346F-F2A2-74CA-2575F1433BA0}" dt="2022-04-19T02:49:09.921" v="26" actId="1076"/>
        <pc:sldMkLst>
          <pc:docMk/>
          <pc:sldMk cId="1412064160" sldId="262"/>
        </pc:sldMkLst>
        <pc:spChg chg="add mod">
          <ac:chgData name="Cedeno, Natalia" userId="S::ncedeno1@lion.lmu.edu::6abb7e13-c2e7-42b8-b134-743be299ccab" providerId="AD" clId="Web-{BE87C901-346F-F2A2-74CA-2575F1433BA0}" dt="2022-04-19T02:49:09.828" v="23" actId="1076"/>
          <ac:spMkLst>
            <pc:docMk/>
            <pc:sldMk cId="1412064160" sldId="262"/>
            <ac:spMk id="37" creationId="{7A83F044-593B-4D03-31B0-028B41118B19}"/>
          </ac:spMkLst>
        </pc:spChg>
        <pc:spChg chg="add mod">
          <ac:chgData name="Cedeno, Natalia" userId="S::ncedeno1@lion.lmu.edu::6abb7e13-c2e7-42b8-b134-743be299ccab" providerId="AD" clId="Web-{BE87C901-346F-F2A2-74CA-2575F1433BA0}" dt="2022-04-19T02:49:09.859" v="24" actId="1076"/>
          <ac:spMkLst>
            <pc:docMk/>
            <pc:sldMk cId="1412064160" sldId="262"/>
            <ac:spMk id="38" creationId="{8649A5C4-ECA4-B77F-C5A5-B269BD213D27}"/>
          </ac:spMkLst>
        </pc:spChg>
        <pc:spChg chg="add mod">
          <ac:chgData name="Cedeno, Natalia" userId="S::ncedeno1@lion.lmu.edu::6abb7e13-c2e7-42b8-b134-743be299ccab" providerId="AD" clId="Web-{BE87C901-346F-F2A2-74CA-2575F1433BA0}" dt="2022-04-19T02:49:09.890" v="25" actId="1076"/>
          <ac:spMkLst>
            <pc:docMk/>
            <pc:sldMk cId="1412064160" sldId="262"/>
            <ac:spMk id="39" creationId="{7C3B692A-2D2A-8D76-34E7-3FD5DDA1EC8E}"/>
          </ac:spMkLst>
        </pc:spChg>
        <pc:spChg chg="add mod">
          <ac:chgData name="Cedeno, Natalia" userId="S::ncedeno1@lion.lmu.edu::6abb7e13-c2e7-42b8-b134-743be299ccab" providerId="AD" clId="Web-{BE87C901-346F-F2A2-74CA-2575F1433BA0}" dt="2022-04-19T02:49:09.921" v="26" actId="1076"/>
          <ac:spMkLst>
            <pc:docMk/>
            <pc:sldMk cId="1412064160" sldId="262"/>
            <ac:spMk id="40" creationId="{4804B083-F5B1-4F0E-05DF-4F6F1404C5D5}"/>
          </ac:spMkLst>
        </pc:spChg>
        <pc:spChg chg="add">
          <ac:chgData name="Cedeno, Natalia" userId="S::ncedeno1@lion.lmu.edu::6abb7e13-c2e7-42b8-b134-743be299ccab" providerId="AD" clId="Web-{BE87C901-346F-F2A2-74CA-2575F1433BA0}" dt="2022-04-19T02:48:19.217" v="14"/>
          <ac:spMkLst>
            <pc:docMk/>
            <pc:sldMk cId="1412064160" sldId="262"/>
            <ac:spMk id="41" creationId="{92005254-4500-4EEE-0FEB-7D9058B70C15}"/>
          </ac:spMkLst>
        </pc:spChg>
        <pc:spChg chg="add">
          <ac:chgData name="Cedeno, Natalia" userId="S::ncedeno1@lion.lmu.edu::6abb7e13-c2e7-42b8-b134-743be299ccab" providerId="AD" clId="Web-{BE87C901-346F-F2A2-74CA-2575F1433BA0}" dt="2022-04-19T02:48:19.217" v="14"/>
          <ac:spMkLst>
            <pc:docMk/>
            <pc:sldMk cId="1412064160" sldId="262"/>
            <ac:spMk id="42" creationId="{8A49BC1C-0A8C-EC28-D54F-CED9F84D4D7F}"/>
          </ac:spMkLst>
        </pc:spChg>
        <pc:spChg chg="add">
          <ac:chgData name="Cedeno, Natalia" userId="S::ncedeno1@lion.lmu.edu::6abb7e13-c2e7-42b8-b134-743be299ccab" providerId="AD" clId="Web-{BE87C901-346F-F2A2-74CA-2575F1433BA0}" dt="2022-04-19T02:48:19.217" v="14"/>
          <ac:spMkLst>
            <pc:docMk/>
            <pc:sldMk cId="1412064160" sldId="262"/>
            <ac:spMk id="43" creationId="{41A4A032-A101-4164-EA12-A38E08848637}"/>
          </ac:spMkLst>
        </pc:spChg>
        <pc:spChg chg="add">
          <ac:chgData name="Cedeno, Natalia" userId="S::ncedeno1@lion.lmu.edu::6abb7e13-c2e7-42b8-b134-743be299ccab" providerId="AD" clId="Web-{BE87C901-346F-F2A2-74CA-2575F1433BA0}" dt="2022-04-19T02:48:19.217" v="14"/>
          <ac:spMkLst>
            <pc:docMk/>
            <pc:sldMk cId="1412064160" sldId="262"/>
            <ac:spMk id="44" creationId="{EF58687E-F274-64D9-52EA-09E95D2CFC96}"/>
          </ac:spMkLst>
        </pc:spChg>
        <pc:spChg chg="add">
          <ac:chgData name="Cedeno, Natalia" userId="S::ncedeno1@lion.lmu.edu::6abb7e13-c2e7-42b8-b134-743be299ccab" providerId="AD" clId="Web-{BE87C901-346F-F2A2-74CA-2575F1433BA0}" dt="2022-04-19T02:48:19.217" v="14"/>
          <ac:spMkLst>
            <pc:docMk/>
            <pc:sldMk cId="1412064160" sldId="262"/>
            <ac:spMk id="45" creationId="{235239ED-6921-3F01-884E-35D43355738D}"/>
          </ac:spMkLst>
        </pc:spChg>
        <pc:spChg chg="add">
          <ac:chgData name="Cedeno, Natalia" userId="S::ncedeno1@lion.lmu.edu::6abb7e13-c2e7-42b8-b134-743be299ccab" providerId="AD" clId="Web-{BE87C901-346F-F2A2-74CA-2575F1433BA0}" dt="2022-04-19T02:48:19.217" v="14"/>
          <ac:spMkLst>
            <pc:docMk/>
            <pc:sldMk cId="1412064160" sldId="262"/>
            <ac:spMk id="57" creationId="{624AACB0-6494-957A-5AE3-E448873AD457}"/>
          </ac:spMkLst>
        </pc:spChg>
        <pc:spChg chg="add">
          <ac:chgData name="Cedeno, Natalia" userId="S::ncedeno1@lion.lmu.edu::6abb7e13-c2e7-42b8-b134-743be299ccab" providerId="AD" clId="Web-{BE87C901-346F-F2A2-74CA-2575F1433BA0}" dt="2022-04-19T02:48:19.217" v="14"/>
          <ac:spMkLst>
            <pc:docMk/>
            <pc:sldMk cId="1412064160" sldId="262"/>
            <ac:spMk id="58" creationId="{6E07C509-1E47-663E-EB0F-946257B9D6BD}"/>
          </ac:spMkLst>
        </pc:spChg>
        <pc:spChg chg="add">
          <ac:chgData name="Cedeno, Natalia" userId="S::ncedeno1@lion.lmu.edu::6abb7e13-c2e7-42b8-b134-743be299ccab" providerId="AD" clId="Web-{BE87C901-346F-F2A2-74CA-2575F1433BA0}" dt="2022-04-19T02:48:19.217" v="14"/>
          <ac:spMkLst>
            <pc:docMk/>
            <pc:sldMk cId="1412064160" sldId="262"/>
            <ac:spMk id="69" creationId="{8337B4B7-036E-DCB4-39D0-9FF1E2FFA36C}"/>
          </ac:spMkLst>
        </pc:spChg>
        <pc:spChg chg="add">
          <ac:chgData name="Cedeno, Natalia" userId="S::ncedeno1@lion.lmu.edu::6abb7e13-c2e7-42b8-b134-743be299ccab" providerId="AD" clId="Web-{BE87C901-346F-F2A2-74CA-2575F1433BA0}" dt="2022-04-19T02:48:19.217" v="14"/>
          <ac:spMkLst>
            <pc:docMk/>
            <pc:sldMk cId="1412064160" sldId="262"/>
            <ac:spMk id="70" creationId="{27EA0089-2625-0770-9E54-C4A409E20152}"/>
          </ac:spMkLst>
        </pc:spChg>
        <pc:spChg chg="add">
          <ac:chgData name="Cedeno, Natalia" userId="S::ncedeno1@lion.lmu.edu::6abb7e13-c2e7-42b8-b134-743be299ccab" providerId="AD" clId="Web-{BE87C901-346F-F2A2-74CA-2575F1433BA0}" dt="2022-04-19T02:48:19.217" v="14"/>
          <ac:spMkLst>
            <pc:docMk/>
            <pc:sldMk cId="1412064160" sldId="262"/>
            <ac:spMk id="80" creationId="{DEF8081F-4FCD-AAB6-E8A2-1F9720B8298A}"/>
          </ac:spMkLst>
        </pc:spChg>
        <pc:spChg chg="add">
          <ac:chgData name="Cedeno, Natalia" userId="S::ncedeno1@lion.lmu.edu::6abb7e13-c2e7-42b8-b134-743be299ccab" providerId="AD" clId="Web-{BE87C901-346F-F2A2-74CA-2575F1433BA0}" dt="2022-04-19T02:48:19.217" v="14"/>
          <ac:spMkLst>
            <pc:docMk/>
            <pc:sldMk cId="1412064160" sldId="262"/>
            <ac:spMk id="81" creationId="{E17B8CAA-CD0C-9DBC-62C5-0F0E14053002}"/>
          </ac:spMkLst>
        </pc:spChg>
        <pc:spChg chg="add del">
          <ac:chgData name="Cedeno, Natalia" userId="S::ncedeno1@lion.lmu.edu::6abb7e13-c2e7-42b8-b134-743be299ccab" providerId="AD" clId="Web-{BE87C901-346F-F2A2-74CA-2575F1433BA0}" dt="2022-04-19T02:48:47.733" v="20"/>
          <ac:spMkLst>
            <pc:docMk/>
            <pc:sldMk cId="1412064160" sldId="262"/>
            <ac:spMk id="102" creationId="{7A83F044-593B-4D03-31B0-028B41118B19}"/>
          </ac:spMkLst>
        </pc:spChg>
        <pc:spChg chg="add del">
          <ac:chgData name="Cedeno, Natalia" userId="S::ncedeno1@lion.lmu.edu::6abb7e13-c2e7-42b8-b134-743be299ccab" providerId="AD" clId="Web-{BE87C901-346F-F2A2-74CA-2575F1433BA0}" dt="2022-04-19T02:48:50.124" v="21"/>
          <ac:spMkLst>
            <pc:docMk/>
            <pc:sldMk cId="1412064160" sldId="262"/>
            <ac:spMk id="103" creationId="{8649A5C4-ECA4-B77F-C5A5-B269BD213D27}"/>
          </ac:spMkLst>
        </pc:spChg>
        <pc:spChg chg="add del">
          <ac:chgData name="Cedeno, Natalia" userId="S::ncedeno1@lion.lmu.edu::6abb7e13-c2e7-42b8-b134-743be299ccab" providerId="AD" clId="Web-{BE87C901-346F-F2A2-74CA-2575F1433BA0}" dt="2022-04-19T02:48:44.046" v="18"/>
          <ac:spMkLst>
            <pc:docMk/>
            <pc:sldMk cId="1412064160" sldId="262"/>
            <ac:spMk id="104" creationId="{7C3B692A-2D2A-8D76-34E7-3FD5DDA1EC8E}"/>
          </ac:spMkLst>
        </pc:spChg>
        <pc:spChg chg="add del">
          <ac:chgData name="Cedeno, Natalia" userId="S::ncedeno1@lion.lmu.edu::6abb7e13-c2e7-42b8-b134-743be299ccab" providerId="AD" clId="Web-{BE87C901-346F-F2A2-74CA-2575F1433BA0}" dt="2022-04-19T02:48:46.108" v="19"/>
          <ac:spMkLst>
            <pc:docMk/>
            <pc:sldMk cId="1412064160" sldId="262"/>
            <ac:spMk id="105" creationId="{4804B083-F5B1-4F0E-05DF-4F6F1404C5D5}"/>
          </ac:spMkLst>
        </pc:spChg>
        <pc:spChg chg="add">
          <ac:chgData name="Cedeno, Natalia" userId="S::ncedeno1@lion.lmu.edu::6abb7e13-c2e7-42b8-b134-743be299ccab" providerId="AD" clId="Web-{BE87C901-346F-F2A2-74CA-2575F1433BA0}" dt="2022-04-19T02:48:25.983" v="15"/>
          <ac:spMkLst>
            <pc:docMk/>
            <pc:sldMk cId="1412064160" sldId="262"/>
            <ac:spMk id="106" creationId="{92005254-4500-4EEE-0FEB-7D9058B70C15}"/>
          </ac:spMkLst>
        </pc:spChg>
        <pc:spChg chg="add">
          <ac:chgData name="Cedeno, Natalia" userId="S::ncedeno1@lion.lmu.edu::6abb7e13-c2e7-42b8-b134-743be299ccab" providerId="AD" clId="Web-{BE87C901-346F-F2A2-74CA-2575F1433BA0}" dt="2022-04-19T02:48:25.983" v="15"/>
          <ac:spMkLst>
            <pc:docMk/>
            <pc:sldMk cId="1412064160" sldId="262"/>
            <ac:spMk id="107" creationId="{8A49BC1C-0A8C-EC28-D54F-CED9F84D4D7F}"/>
          </ac:spMkLst>
        </pc:spChg>
        <pc:spChg chg="add">
          <ac:chgData name="Cedeno, Natalia" userId="S::ncedeno1@lion.lmu.edu::6abb7e13-c2e7-42b8-b134-743be299ccab" providerId="AD" clId="Web-{BE87C901-346F-F2A2-74CA-2575F1433BA0}" dt="2022-04-19T02:48:25.983" v="15"/>
          <ac:spMkLst>
            <pc:docMk/>
            <pc:sldMk cId="1412064160" sldId="262"/>
            <ac:spMk id="108" creationId="{41A4A032-A101-4164-EA12-A38E08848637}"/>
          </ac:spMkLst>
        </pc:spChg>
        <pc:spChg chg="add">
          <ac:chgData name="Cedeno, Natalia" userId="S::ncedeno1@lion.lmu.edu::6abb7e13-c2e7-42b8-b134-743be299ccab" providerId="AD" clId="Web-{BE87C901-346F-F2A2-74CA-2575F1433BA0}" dt="2022-04-19T02:48:25.983" v="15"/>
          <ac:spMkLst>
            <pc:docMk/>
            <pc:sldMk cId="1412064160" sldId="262"/>
            <ac:spMk id="109" creationId="{EF58687E-F274-64D9-52EA-09E95D2CFC96}"/>
          </ac:spMkLst>
        </pc:spChg>
        <pc:spChg chg="add">
          <ac:chgData name="Cedeno, Natalia" userId="S::ncedeno1@lion.lmu.edu::6abb7e13-c2e7-42b8-b134-743be299ccab" providerId="AD" clId="Web-{BE87C901-346F-F2A2-74CA-2575F1433BA0}" dt="2022-04-19T02:48:25.983" v="15"/>
          <ac:spMkLst>
            <pc:docMk/>
            <pc:sldMk cId="1412064160" sldId="262"/>
            <ac:spMk id="110" creationId="{235239ED-6921-3F01-884E-35D43355738D}"/>
          </ac:spMkLst>
        </pc:spChg>
        <pc:spChg chg="add">
          <ac:chgData name="Cedeno, Natalia" userId="S::ncedeno1@lion.lmu.edu::6abb7e13-c2e7-42b8-b134-743be299ccab" providerId="AD" clId="Web-{BE87C901-346F-F2A2-74CA-2575F1433BA0}" dt="2022-04-19T02:48:25.983" v="15"/>
          <ac:spMkLst>
            <pc:docMk/>
            <pc:sldMk cId="1412064160" sldId="262"/>
            <ac:spMk id="111" creationId="{624AACB0-6494-957A-5AE3-E448873AD457}"/>
          </ac:spMkLst>
        </pc:spChg>
        <pc:spChg chg="add">
          <ac:chgData name="Cedeno, Natalia" userId="S::ncedeno1@lion.lmu.edu::6abb7e13-c2e7-42b8-b134-743be299ccab" providerId="AD" clId="Web-{BE87C901-346F-F2A2-74CA-2575F1433BA0}" dt="2022-04-19T02:48:25.983" v="15"/>
          <ac:spMkLst>
            <pc:docMk/>
            <pc:sldMk cId="1412064160" sldId="262"/>
            <ac:spMk id="112" creationId="{6E07C509-1E47-663E-EB0F-946257B9D6BD}"/>
          </ac:spMkLst>
        </pc:spChg>
        <pc:spChg chg="add">
          <ac:chgData name="Cedeno, Natalia" userId="S::ncedeno1@lion.lmu.edu::6abb7e13-c2e7-42b8-b134-743be299ccab" providerId="AD" clId="Web-{BE87C901-346F-F2A2-74CA-2575F1433BA0}" dt="2022-04-19T02:48:25.983" v="15"/>
          <ac:spMkLst>
            <pc:docMk/>
            <pc:sldMk cId="1412064160" sldId="262"/>
            <ac:spMk id="113" creationId="{8337B4B7-036E-DCB4-39D0-9FF1E2FFA36C}"/>
          </ac:spMkLst>
        </pc:spChg>
        <pc:spChg chg="add">
          <ac:chgData name="Cedeno, Natalia" userId="S::ncedeno1@lion.lmu.edu::6abb7e13-c2e7-42b8-b134-743be299ccab" providerId="AD" clId="Web-{BE87C901-346F-F2A2-74CA-2575F1433BA0}" dt="2022-04-19T02:48:25.983" v="15"/>
          <ac:spMkLst>
            <pc:docMk/>
            <pc:sldMk cId="1412064160" sldId="262"/>
            <ac:spMk id="114" creationId="{27EA0089-2625-0770-9E54-C4A409E20152}"/>
          </ac:spMkLst>
        </pc:spChg>
        <pc:spChg chg="add">
          <ac:chgData name="Cedeno, Natalia" userId="S::ncedeno1@lion.lmu.edu::6abb7e13-c2e7-42b8-b134-743be299ccab" providerId="AD" clId="Web-{BE87C901-346F-F2A2-74CA-2575F1433BA0}" dt="2022-04-19T02:48:25.983" v="15"/>
          <ac:spMkLst>
            <pc:docMk/>
            <pc:sldMk cId="1412064160" sldId="262"/>
            <ac:spMk id="115" creationId="{DEF8081F-4FCD-AAB6-E8A2-1F9720B8298A}"/>
          </ac:spMkLst>
        </pc:spChg>
        <pc:spChg chg="add">
          <ac:chgData name="Cedeno, Natalia" userId="S::ncedeno1@lion.lmu.edu::6abb7e13-c2e7-42b8-b134-743be299ccab" providerId="AD" clId="Web-{BE87C901-346F-F2A2-74CA-2575F1433BA0}" dt="2022-04-19T02:48:25.983" v="15"/>
          <ac:spMkLst>
            <pc:docMk/>
            <pc:sldMk cId="1412064160" sldId="262"/>
            <ac:spMk id="116" creationId="{E17B8CAA-CD0C-9DBC-62C5-0F0E14053002}"/>
          </ac:spMkLst>
        </pc:spChg>
        <pc:grpChg chg="del">
          <ac:chgData name="Cedeno, Natalia" userId="S::ncedeno1@lion.lmu.edu::6abb7e13-c2e7-42b8-b134-743be299ccab" providerId="AD" clId="Web-{BE87C901-346F-F2A2-74CA-2575F1433BA0}" dt="2022-04-19T02:48:13.920" v="13"/>
          <ac:grpSpMkLst>
            <pc:docMk/>
            <pc:sldMk cId="1412064160" sldId="262"/>
            <ac:grpSpMk id="5" creationId="{FFC19C87-DE11-B01F-D755-B4918DF3682C}"/>
          </ac:grpSpMkLst>
        </pc:grpChg>
        <pc:grpChg chg="add mod">
          <ac:chgData name="Cedeno, Natalia" userId="S::ncedeno1@lion.lmu.edu::6abb7e13-c2e7-42b8-b134-743be299ccab" providerId="AD" clId="Web-{BE87C901-346F-F2A2-74CA-2575F1433BA0}" dt="2022-04-19T02:49:09.796" v="22" actId="1076"/>
          <ac:grpSpMkLst>
            <pc:docMk/>
            <pc:sldMk cId="1412064160" sldId="262"/>
            <ac:grpSpMk id="36" creationId="{BCA4AE93-38FD-FCC5-9DF7-ABE397DAC821}"/>
          </ac:grpSpMkLst>
        </pc:grpChg>
        <pc:grpChg chg="add">
          <ac:chgData name="Cedeno, Natalia" userId="S::ncedeno1@lion.lmu.edu::6abb7e13-c2e7-42b8-b134-743be299ccab" providerId="AD" clId="Web-{BE87C901-346F-F2A2-74CA-2575F1433BA0}" dt="2022-04-19T02:48:19.217" v="14"/>
          <ac:grpSpMkLst>
            <pc:docMk/>
            <pc:sldMk cId="1412064160" sldId="262"/>
            <ac:grpSpMk id="92" creationId="{6FE97E22-3CD6-01E7-38F1-85835F642966}"/>
          </ac:grpSpMkLst>
        </pc:grpChg>
        <pc:grpChg chg="add">
          <ac:chgData name="Cedeno, Natalia" userId="S::ncedeno1@lion.lmu.edu::6abb7e13-c2e7-42b8-b134-743be299ccab" providerId="AD" clId="Web-{BE87C901-346F-F2A2-74CA-2575F1433BA0}" dt="2022-04-19T02:48:19.217" v="14"/>
          <ac:grpSpMkLst>
            <pc:docMk/>
            <pc:sldMk cId="1412064160" sldId="262"/>
            <ac:grpSpMk id="93" creationId="{0F9A0AE8-5E9C-21B1-0BB8-56F73F58E8BD}"/>
          </ac:grpSpMkLst>
        </pc:grpChg>
        <pc:grpChg chg="add">
          <ac:chgData name="Cedeno, Natalia" userId="S::ncedeno1@lion.lmu.edu::6abb7e13-c2e7-42b8-b134-743be299ccab" providerId="AD" clId="Web-{BE87C901-346F-F2A2-74CA-2575F1433BA0}" dt="2022-04-19T02:48:19.217" v="14"/>
          <ac:grpSpMkLst>
            <pc:docMk/>
            <pc:sldMk cId="1412064160" sldId="262"/>
            <ac:grpSpMk id="94" creationId="{9DF4775A-26FC-3519-9997-5CF2FAE4BD17}"/>
          </ac:grpSpMkLst>
        </pc:grpChg>
        <pc:grpChg chg="add del">
          <ac:chgData name="Cedeno, Natalia" userId="S::ncedeno1@lion.lmu.edu::6abb7e13-c2e7-42b8-b134-743be299ccab" providerId="AD" clId="Web-{BE87C901-346F-F2A2-74CA-2575F1433BA0}" dt="2022-04-19T02:48:42.030" v="17"/>
          <ac:grpSpMkLst>
            <pc:docMk/>
            <pc:sldMk cId="1412064160" sldId="262"/>
            <ac:grpSpMk id="101" creationId="{BCA4AE93-38FD-FCC5-9DF7-ABE397DAC821}"/>
          </ac:grpSpMkLst>
        </pc:grpChg>
        <pc:grpChg chg="add">
          <ac:chgData name="Cedeno, Natalia" userId="S::ncedeno1@lion.lmu.edu::6abb7e13-c2e7-42b8-b134-743be299ccab" providerId="AD" clId="Web-{BE87C901-346F-F2A2-74CA-2575F1433BA0}" dt="2022-04-19T02:48:25.983" v="15"/>
          <ac:grpSpMkLst>
            <pc:docMk/>
            <pc:sldMk cId="1412064160" sldId="262"/>
            <ac:grpSpMk id="127" creationId="{6FE97E22-3CD6-01E7-38F1-85835F642966}"/>
          </ac:grpSpMkLst>
        </pc:grpChg>
        <pc:grpChg chg="add">
          <ac:chgData name="Cedeno, Natalia" userId="S::ncedeno1@lion.lmu.edu::6abb7e13-c2e7-42b8-b134-743be299ccab" providerId="AD" clId="Web-{BE87C901-346F-F2A2-74CA-2575F1433BA0}" dt="2022-04-19T02:48:25.983" v="15"/>
          <ac:grpSpMkLst>
            <pc:docMk/>
            <pc:sldMk cId="1412064160" sldId="262"/>
            <ac:grpSpMk id="128" creationId="{0F9A0AE8-5E9C-21B1-0BB8-56F73F58E8BD}"/>
          </ac:grpSpMkLst>
        </pc:grpChg>
        <pc:grpChg chg="add">
          <ac:chgData name="Cedeno, Natalia" userId="S::ncedeno1@lion.lmu.edu::6abb7e13-c2e7-42b8-b134-743be299ccab" providerId="AD" clId="Web-{BE87C901-346F-F2A2-74CA-2575F1433BA0}" dt="2022-04-19T02:48:25.983" v="15"/>
          <ac:grpSpMkLst>
            <pc:docMk/>
            <pc:sldMk cId="1412064160" sldId="262"/>
            <ac:grpSpMk id="129" creationId="{9DF4775A-26FC-3519-9997-5CF2FAE4BD17}"/>
          </ac:grpSpMkLst>
        </pc:grpChg>
        <pc:cxnChg chg="add">
          <ac:chgData name="Cedeno, Natalia" userId="S::ncedeno1@lion.lmu.edu::6abb7e13-c2e7-42b8-b134-743be299ccab" providerId="AD" clId="Web-{BE87C901-346F-F2A2-74CA-2575F1433BA0}" dt="2022-04-19T02:48:19.217" v="14"/>
          <ac:cxnSpMkLst>
            <pc:docMk/>
            <pc:sldMk cId="1412064160" sldId="262"/>
            <ac:cxnSpMk id="82" creationId="{6D43B95C-DF16-7B42-76F4-3C6CAA40165D}"/>
          </ac:cxnSpMkLst>
        </pc:cxnChg>
        <pc:cxnChg chg="add">
          <ac:chgData name="Cedeno, Natalia" userId="S::ncedeno1@lion.lmu.edu::6abb7e13-c2e7-42b8-b134-743be299ccab" providerId="AD" clId="Web-{BE87C901-346F-F2A2-74CA-2575F1433BA0}" dt="2022-04-19T02:48:19.217" v="14"/>
          <ac:cxnSpMkLst>
            <pc:docMk/>
            <pc:sldMk cId="1412064160" sldId="262"/>
            <ac:cxnSpMk id="83" creationId="{CE317E11-5CAC-FF22-FBEE-33F9478B1991}"/>
          </ac:cxnSpMkLst>
        </pc:cxnChg>
        <pc:cxnChg chg="add">
          <ac:chgData name="Cedeno, Natalia" userId="S::ncedeno1@lion.lmu.edu::6abb7e13-c2e7-42b8-b134-743be299ccab" providerId="AD" clId="Web-{BE87C901-346F-F2A2-74CA-2575F1433BA0}" dt="2022-04-19T02:48:19.217" v="14"/>
          <ac:cxnSpMkLst>
            <pc:docMk/>
            <pc:sldMk cId="1412064160" sldId="262"/>
            <ac:cxnSpMk id="84" creationId="{78F5EFB5-B5AE-AB32-80A6-2419FBD76AE9}"/>
          </ac:cxnSpMkLst>
        </pc:cxnChg>
        <pc:cxnChg chg="add">
          <ac:chgData name="Cedeno, Natalia" userId="S::ncedeno1@lion.lmu.edu::6abb7e13-c2e7-42b8-b134-743be299ccab" providerId="AD" clId="Web-{BE87C901-346F-F2A2-74CA-2575F1433BA0}" dt="2022-04-19T02:48:19.217" v="14"/>
          <ac:cxnSpMkLst>
            <pc:docMk/>
            <pc:sldMk cId="1412064160" sldId="262"/>
            <ac:cxnSpMk id="85" creationId="{9D73343A-AA15-DC76-8079-AE0DD875C353}"/>
          </ac:cxnSpMkLst>
        </pc:cxnChg>
        <pc:cxnChg chg="add">
          <ac:chgData name="Cedeno, Natalia" userId="S::ncedeno1@lion.lmu.edu::6abb7e13-c2e7-42b8-b134-743be299ccab" providerId="AD" clId="Web-{BE87C901-346F-F2A2-74CA-2575F1433BA0}" dt="2022-04-19T02:48:19.217" v="14"/>
          <ac:cxnSpMkLst>
            <pc:docMk/>
            <pc:sldMk cId="1412064160" sldId="262"/>
            <ac:cxnSpMk id="86" creationId="{AA7C5B93-8D17-98AD-7243-C897256FA4BB}"/>
          </ac:cxnSpMkLst>
        </pc:cxnChg>
        <pc:cxnChg chg="add">
          <ac:chgData name="Cedeno, Natalia" userId="S::ncedeno1@lion.lmu.edu::6abb7e13-c2e7-42b8-b134-743be299ccab" providerId="AD" clId="Web-{BE87C901-346F-F2A2-74CA-2575F1433BA0}" dt="2022-04-19T02:48:19.217" v="14"/>
          <ac:cxnSpMkLst>
            <pc:docMk/>
            <pc:sldMk cId="1412064160" sldId="262"/>
            <ac:cxnSpMk id="87" creationId="{4FAB0D60-D4CD-7D8A-7ED1-36145AF60AF5}"/>
          </ac:cxnSpMkLst>
        </pc:cxnChg>
        <pc:cxnChg chg="add">
          <ac:chgData name="Cedeno, Natalia" userId="S::ncedeno1@lion.lmu.edu::6abb7e13-c2e7-42b8-b134-743be299ccab" providerId="AD" clId="Web-{BE87C901-346F-F2A2-74CA-2575F1433BA0}" dt="2022-04-19T02:48:19.217" v="14"/>
          <ac:cxnSpMkLst>
            <pc:docMk/>
            <pc:sldMk cId="1412064160" sldId="262"/>
            <ac:cxnSpMk id="88" creationId="{89B68625-2665-8A99-C3AF-D21008DD44A7}"/>
          </ac:cxnSpMkLst>
        </pc:cxnChg>
        <pc:cxnChg chg="add">
          <ac:chgData name="Cedeno, Natalia" userId="S::ncedeno1@lion.lmu.edu::6abb7e13-c2e7-42b8-b134-743be299ccab" providerId="AD" clId="Web-{BE87C901-346F-F2A2-74CA-2575F1433BA0}" dt="2022-04-19T02:48:19.217" v="14"/>
          <ac:cxnSpMkLst>
            <pc:docMk/>
            <pc:sldMk cId="1412064160" sldId="262"/>
            <ac:cxnSpMk id="89" creationId="{576724AB-C5B6-0C63-3754-050AB77BCE2D}"/>
          </ac:cxnSpMkLst>
        </pc:cxnChg>
        <pc:cxnChg chg="add">
          <ac:chgData name="Cedeno, Natalia" userId="S::ncedeno1@lion.lmu.edu::6abb7e13-c2e7-42b8-b134-743be299ccab" providerId="AD" clId="Web-{BE87C901-346F-F2A2-74CA-2575F1433BA0}" dt="2022-04-19T02:48:19.217" v="14"/>
          <ac:cxnSpMkLst>
            <pc:docMk/>
            <pc:sldMk cId="1412064160" sldId="262"/>
            <ac:cxnSpMk id="90" creationId="{D7C64406-5DDB-C825-A9A7-3FB78BBDFB7C}"/>
          </ac:cxnSpMkLst>
        </pc:cxnChg>
        <pc:cxnChg chg="add">
          <ac:chgData name="Cedeno, Natalia" userId="S::ncedeno1@lion.lmu.edu::6abb7e13-c2e7-42b8-b134-743be299ccab" providerId="AD" clId="Web-{BE87C901-346F-F2A2-74CA-2575F1433BA0}" dt="2022-04-19T02:48:19.217" v="14"/>
          <ac:cxnSpMkLst>
            <pc:docMk/>
            <pc:sldMk cId="1412064160" sldId="262"/>
            <ac:cxnSpMk id="91" creationId="{EB539FA3-9A53-F67F-8667-7C77F56CB054}"/>
          </ac:cxnSpMkLst>
        </pc:cxnChg>
        <pc:cxnChg chg="add">
          <ac:chgData name="Cedeno, Natalia" userId="S::ncedeno1@lion.lmu.edu::6abb7e13-c2e7-42b8-b134-743be299ccab" providerId="AD" clId="Web-{BE87C901-346F-F2A2-74CA-2575F1433BA0}" dt="2022-04-19T02:48:19.217" v="14"/>
          <ac:cxnSpMkLst>
            <pc:docMk/>
            <pc:sldMk cId="1412064160" sldId="262"/>
            <ac:cxnSpMk id="95" creationId="{6DAC96C3-91D6-6C3D-E6FB-8FE3392B21D2}"/>
          </ac:cxnSpMkLst>
        </pc:cxnChg>
        <pc:cxnChg chg="add">
          <ac:chgData name="Cedeno, Natalia" userId="S::ncedeno1@lion.lmu.edu::6abb7e13-c2e7-42b8-b134-743be299ccab" providerId="AD" clId="Web-{BE87C901-346F-F2A2-74CA-2575F1433BA0}" dt="2022-04-19T02:48:19.217" v="14"/>
          <ac:cxnSpMkLst>
            <pc:docMk/>
            <pc:sldMk cId="1412064160" sldId="262"/>
            <ac:cxnSpMk id="96" creationId="{C4086F00-81F7-9B28-EEEA-478B9D409378}"/>
          </ac:cxnSpMkLst>
        </pc:cxnChg>
        <pc:cxnChg chg="add">
          <ac:chgData name="Cedeno, Natalia" userId="S::ncedeno1@lion.lmu.edu::6abb7e13-c2e7-42b8-b134-743be299ccab" providerId="AD" clId="Web-{BE87C901-346F-F2A2-74CA-2575F1433BA0}" dt="2022-04-19T02:48:19.217" v="14"/>
          <ac:cxnSpMkLst>
            <pc:docMk/>
            <pc:sldMk cId="1412064160" sldId="262"/>
            <ac:cxnSpMk id="97" creationId="{28418D7C-64BF-3105-4C56-1FE4EE432D79}"/>
          </ac:cxnSpMkLst>
        </pc:cxnChg>
        <pc:cxnChg chg="add">
          <ac:chgData name="Cedeno, Natalia" userId="S::ncedeno1@lion.lmu.edu::6abb7e13-c2e7-42b8-b134-743be299ccab" providerId="AD" clId="Web-{BE87C901-346F-F2A2-74CA-2575F1433BA0}" dt="2022-04-19T02:48:19.217" v="14"/>
          <ac:cxnSpMkLst>
            <pc:docMk/>
            <pc:sldMk cId="1412064160" sldId="262"/>
            <ac:cxnSpMk id="98" creationId="{D8B8F84E-0E23-393F-3C4B-18F2819B4484}"/>
          </ac:cxnSpMkLst>
        </pc:cxnChg>
        <pc:cxnChg chg="add">
          <ac:chgData name="Cedeno, Natalia" userId="S::ncedeno1@lion.lmu.edu::6abb7e13-c2e7-42b8-b134-743be299ccab" providerId="AD" clId="Web-{BE87C901-346F-F2A2-74CA-2575F1433BA0}" dt="2022-04-19T02:48:19.217" v="14"/>
          <ac:cxnSpMkLst>
            <pc:docMk/>
            <pc:sldMk cId="1412064160" sldId="262"/>
            <ac:cxnSpMk id="99" creationId="{DB80A5C4-517C-D586-69CE-653E34DF792B}"/>
          </ac:cxnSpMkLst>
        </pc:cxnChg>
        <pc:cxnChg chg="add">
          <ac:chgData name="Cedeno, Natalia" userId="S::ncedeno1@lion.lmu.edu::6abb7e13-c2e7-42b8-b134-743be299ccab" providerId="AD" clId="Web-{BE87C901-346F-F2A2-74CA-2575F1433BA0}" dt="2022-04-19T02:48:19.217" v="14"/>
          <ac:cxnSpMkLst>
            <pc:docMk/>
            <pc:sldMk cId="1412064160" sldId="262"/>
            <ac:cxnSpMk id="100" creationId="{EEE92E5E-090D-4670-178B-38B7F5981B41}"/>
          </ac:cxnSpMkLst>
        </pc:cxnChg>
        <pc:cxnChg chg="add">
          <ac:chgData name="Cedeno, Natalia" userId="S::ncedeno1@lion.lmu.edu::6abb7e13-c2e7-42b8-b134-743be299ccab" providerId="AD" clId="Web-{BE87C901-346F-F2A2-74CA-2575F1433BA0}" dt="2022-04-19T02:48:25.983" v="15"/>
          <ac:cxnSpMkLst>
            <pc:docMk/>
            <pc:sldMk cId="1412064160" sldId="262"/>
            <ac:cxnSpMk id="117" creationId="{6D43B95C-DF16-7B42-76F4-3C6CAA40165D}"/>
          </ac:cxnSpMkLst>
        </pc:cxnChg>
        <pc:cxnChg chg="add">
          <ac:chgData name="Cedeno, Natalia" userId="S::ncedeno1@lion.lmu.edu::6abb7e13-c2e7-42b8-b134-743be299ccab" providerId="AD" clId="Web-{BE87C901-346F-F2A2-74CA-2575F1433BA0}" dt="2022-04-19T02:48:25.983" v="15"/>
          <ac:cxnSpMkLst>
            <pc:docMk/>
            <pc:sldMk cId="1412064160" sldId="262"/>
            <ac:cxnSpMk id="118" creationId="{CE317E11-5CAC-FF22-FBEE-33F9478B1991}"/>
          </ac:cxnSpMkLst>
        </pc:cxnChg>
        <pc:cxnChg chg="add">
          <ac:chgData name="Cedeno, Natalia" userId="S::ncedeno1@lion.lmu.edu::6abb7e13-c2e7-42b8-b134-743be299ccab" providerId="AD" clId="Web-{BE87C901-346F-F2A2-74CA-2575F1433BA0}" dt="2022-04-19T02:48:25.983" v="15"/>
          <ac:cxnSpMkLst>
            <pc:docMk/>
            <pc:sldMk cId="1412064160" sldId="262"/>
            <ac:cxnSpMk id="119" creationId="{78F5EFB5-B5AE-AB32-80A6-2419FBD76AE9}"/>
          </ac:cxnSpMkLst>
        </pc:cxnChg>
        <pc:cxnChg chg="add">
          <ac:chgData name="Cedeno, Natalia" userId="S::ncedeno1@lion.lmu.edu::6abb7e13-c2e7-42b8-b134-743be299ccab" providerId="AD" clId="Web-{BE87C901-346F-F2A2-74CA-2575F1433BA0}" dt="2022-04-19T02:48:25.983" v="15"/>
          <ac:cxnSpMkLst>
            <pc:docMk/>
            <pc:sldMk cId="1412064160" sldId="262"/>
            <ac:cxnSpMk id="120" creationId="{9D73343A-AA15-DC76-8079-AE0DD875C353}"/>
          </ac:cxnSpMkLst>
        </pc:cxnChg>
        <pc:cxnChg chg="add">
          <ac:chgData name="Cedeno, Natalia" userId="S::ncedeno1@lion.lmu.edu::6abb7e13-c2e7-42b8-b134-743be299ccab" providerId="AD" clId="Web-{BE87C901-346F-F2A2-74CA-2575F1433BA0}" dt="2022-04-19T02:48:25.983" v="15"/>
          <ac:cxnSpMkLst>
            <pc:docMk/>
            <pc:sldMk cId="1412064160" sldId="262"/>
            <ac:cxnSpMk id="121" creationId="{AA7C5B93-8D17-98AD-7243-C897256FA4BB}"/>
          </ac:cxnSpMkLst>
        </pc:cxnChg>
        <pc:cxnChg chg="add">
          <ac:chgData name="Cedeno, Natalia" userId="S::ncedeno1@lion.lmu.edu::6abb7e13-c2e7-42b8-b134-743be299ccab" providerId="AD" clId="Web-{BE87C901-346F-F2A2-74CA-2575F1433BA0}" dt="2022-04-19T02:48:25.983" v="15"/>
          <ac:cxnSpMkLst>
            <pc:docMk/>
            <pc:sldMk cId="1412064160" sldId="262"/>
            <ac:cxnSpMk id="122" creationId="{4FAB0D60-D4CD-7D8A-7ED1-36145AF60AF5}"/>
          </ac:cxnSpMkLst>
        </pc:cxnChg>
        <pc:cxnChg chg="add">
          <ac:chgData name="Cedeno, Natalia" userId="S::ncedeno1@lion.lmu.edu::6abb7e13-c2e7-42b8-b134-743be299ccab" providerId="AD" clId="Web-{BE87C901-346F-F2A2-74CA-2575F1433BA0}" dt="2022-04-19T02:48:25.983" v="15"/>
          <ac:cxnSpMkLst>
            <pc:docMk/>
            <pc:sldMk cId="1412064160" sldId="262"/>
            <ac:cxnSpMk id="123" creationId="{89B68625-2665-8A99-C3AF-D21008DD44A7}"/>
          </ac:cxnSpMkLst>
        </pc:cxnChg>
        <pc:cxnChg chg="add">
          <ac:chgData name="Cedeno, Natalia" userId="S::ncedeno1@lion.lmu.edu::6abb7e13-c2e7-42b8-b134-743be299ccab" providerId="AD" clId="Web-{BE87C901-346F-F2A2-74CA-2575F1433BA0}" dt="2022-04-19T02:48:25.983" v="15"/>
          <ac:cxnSpMkLst>
            <pc:docMk/>
            <pc:sldMk cId="1412064160" sldId="262"/>
            <ac:cxnSpMk id="124" creationId="{576724AB-C5B6-0C63-3754-050AB77BCE2D}"/>
          </ac:cxnSpMkLst>
        </pc:cxnChg>
        <pc:cxnChg chg="add">
          <ac:chgData name="Cedeno, Natalia" userId="S::ncedeno1@lion.lmu.edu::6abb7e13-c2e7-42b8-b134-743be299ccab" providerId="AD" clId="Web-{BE87C901-346F-F2A2-74CA-2575F1433BA0}" dt="2022-04-19T02:48:25.983" v="15"/>
          <ac:cxnSpMkLst>
            <pc:docMk/>
            <pc:sldMk cId="1412064160" sldId="262"/>
            <ac:cxnSpMk id="125" creationId="{D7C64406-5DDB-C825-A9A7-3FB78BBDFB7C}"/>
          </ac:cxnSpMkLst>
        </pc:cxnChg>
        <pc:cxnChg chg="add">
          <ac:chgData name="Cedeno, Natalia" userId="S::ncedeno1@lion.lmu.edu::6abb7e13-c2e7-42b8-b134-743be299ccab" providerId="AD" clId="Web-{BE87C901-346F-F2A2-74CA-2575F1433BA0}" dt="2022-04-19T02:48:25.983" v="15"/>
          <ac:cxnSpMkLst>
            <pc:docMk/>
            <pc:sldMk cId="1412064160" sldId="262"/>
            <ac:cxnSpMk id="126" creationId="{EB539FA3-9A53-F67F-8667-7C77F56CB054}"/>
          </ac:cxnSpMkLst>
        </pc:cxnChg>
        <pc:cxnChg chg="add">
          <ac:chgData name="Cedeno, Natalia" userId="S::ncedeno1@lion.lmu.edu::6abb7e13-c2e7-42b8-b134-743be299ccab" providerId="AD" clId="Web-{BE87C901-346F-F2A2-74CA-2575F1433BA0}" dt="2022-04-19T02:48:25.983" v="15"/>
          <ac:cxnSpMkLst>
            <pc:docMk/>
            <pc:sldMk cId="1412064160" sldId="262"/>
            <ac:cxnSpMk id="130" creationId="{6DAC96C3-91D6-6C3D-E6FB-8FE3392B21D2}"/>
          </ac:cxnSpMkLst>
        </pc:cxnChg>
        <pc:cxnChg chg="add">
          <ac:chgData name="Cedeno, Natalia" userId="S::ncedeno1@lion.lmu.edu::6abb7e13-c2e7-42b8-b134-743be299ccab" providerId="AD" clId="Web-{BE87C901-346F-F2A2-74CA-2575F1433BA0}" dt="2022-04-19T02:48:25.983" v="15"/>
          <ac:cxnSpMkLst>
            <pc:docMk/>
            <pc:sldMk cId="1412064160" sldId="262"/>
            <ac:cxnSpMk id="131" creationId="{C4086F00-81F7-9B28-EEEA-478B9D409378}"/>
          </ac:cxnSpMkLst>
        </pc:cxnChg>
        <pc:cxnChg chg="add">
          <ac:chgData name="Cedeno, Natalia" userId="S::ncedeno1@lion.lmu.edu::6abb7e13-c2e7-42b8-b134-743be299ccab" providerId="AD" clId="Web-{BE87C901-346F-F2A2-74CA-2575F1433BA0}" dt="2022-04-19T02:48:25.983" v="15"/>
          <ac:cxnSpMkLst>
            <pc:docMk/>
            <pc:sldMk cId="1412064160" sldId="262"/>
            <ac:cxnSpMk id="132" creationId="{28418D7C-64BF-3105-4C56-1FE4EE432D79}"/>
          </ac:cxnSpMkLst>
        </pc:cxnChg>
        <pc:cxnChg chg="add">
          <ac:chgData name="Cedeno, Natalia" userId="S::ncedeno1@lion.lmu.edu::6abb7e13-c2e7-42b8-b134-743be299ccab" providerId="AD" clId="Web-{BE87C901-346F-F2A2-74CA-2575F1433BA0}" dt="2022-04-19T02:48:25.983" v="15"/>
          <ac:cxnSpMkLst>
            <pc:docMk/>
            <pc:sldMk cId="1412064160" sldId="262"/>
            <ac:cxnSpMk id="133" creationId="{D8B8F84E-0E23-393F-3C4B-18F2819B4484}"/>
          </ac:cxnSpMkLst>
        </pc:cxnChg>
        <pc:cxnChg chg="add">
          <ac:chgData name="Cedeno, Natalia" userId="S::ncedeno1@lion.lmu.edu::6abb7e13-c2e7-42b8-b134-743be299ccab" providerId="AD" clId="Web-{BE87C901-346F-F2A2-74CA-2575F1433BA0}" dt="2022-04-19T02:48:25.983" v="15"/>
          <ac:cxnSpMkLst>
            <pc:docMk/>
            <pc:sldMk cId="1412064160" sldId="262"/>
            <ac:cxnSpMk id="134" creationId="{DB80A5C4-517C-D586-69CE-653E34DF792B}"/>
          </ac:cxnSpMkLst>
        </pc:cxnChg>
        <pc:cxnChg chg="add">
          <ac:chgData name="Cedeno, Natalia" userId="S::ncedeno1@lion.lmu.edu::6abb7e13-c2e7-42b8-b134-743be299ccab" providerId="AD" clId="Web-{BE87C901-346F-F2A2-74CA-2575F1433BA0}" dt="2022-04-19T02:48:25.983" v="15"/>
          <ac:cxnSpMkLst>
            <pc:docMk/>
            <pc:sldMk cId="1412064160" sldId="262"/>
            <ac:cxnSpMk id="135" creationId="{EEE92E5E-090D-4670-178B-38B7F5981B41}"/>
          </ac:cxnSpMkLst>
        </pc:cxnChg>
      </pc:sldChg>
      <pc:sldChg chg="ord">
        <pc:chgData name="Cedeno, Natalia" userId="S::ncedeno1@lion.lmu.edu::6abb7e13-c2e7-42b8-b134-743be299ccab" providerId="AD" clId="Web-{BE87C901-346F-F2A2-74CA-2575F1433BA0}" dt="2022-04-19T02:50:48.705" v="96"/>
        <pc:sldMkLst>
          <pc:docMk/>
          <pc:sldMk cId="633625342" sldId="263"/>
        </pc:sldMkLst>
      </pc:sldChg>
      <pc:sldChg chg="addSp delSp modSp">
        <pc:chgData name="Cedeno, Natalia" userId="S::ncedeno1@lion.lmu.edu::6abb7e13-c2e7-42b8-b134-743be299ccab" providerId="AD" clId="Web-{BE87C901-346F-F2A2-74CA-2575F1433BA0}" dt="2022-04-19T02:54:19.070" v="118"/>
        <pc:sldMkLst>
          <pc:docMk/>
          <pc:sldMk cId="3289880669" sldId="266"/>
        </pc:sldMkLst>
        <pc:spChg chg="mod">
          <ac:chgData name="Cedeno, Natalia" userId="S::ncedeno1@lion.lmu.edu::6abb7e13-c2e7-42b8-b134-743be299ccab" providerId="AD" clId="Web-{BE87C901-346F-F2A2-74CA-2575F1433BA0}" dt="2022-04-19T02:53:34.553" v="114" actId="1076"/>
          <ac:spMkLst>
            <pc:docMk/>
            <pc:sldMk cId="3289880669" sldId="266"/>
            <ac:spMk id="2" creationId="{4A177AE0-F124-44CD-A8D4-FA9BD95D9DD8}"/>
          </ac:spMkLst>
        </pc:spChg>
        <pc:spChg chg="mod">
          <ac:chgData name="Cedeno, Natalia" userId="S::ncedeno1@lion.lmu.edu::6abb7e13-c2e7-42b8-b134-743be299ccab" providerId="AD" clId="Web-{BE87C901-346F-F2A2-74CA-2575F1433BA0}" dt="2022-04-19T02:53:39.303" v="115" actId="1076"/>
          <ac:spMkLst>
            <pc:docMk/>
            <pc:sldMk cId="3289880669" sldId="266"/>
            <ac:spMk id="4" creationId="{AE71306A-7787-44CD-979E-2739F8F54003}"/>
          </ac:spMkLst>
        </pc:spChg>
        <pc:spChg chg="add del mod">
          <ac:chgData name="Cedeno, Natalia" userId="S::ncedeno1@lion.lmu.edu::6abb7e13-c2e7-42b8-b134-743be299ccab" providerId="AD" clId="Web-{BE87C901-346F-F2A2-74CA-2575F1433BA0}" dt="2022-04-19T02:54:19.070" v="118"/>
          <ac:spMkLst>
            <pc:docMk/>
            <pc:sldMk cId="3289880669" sldId="266"/>
            <ac:spMk id="7" creationId="{5D8B459F-CA15-8ACB-A0C2-BB43A423B25F}"/>
          </ac:spMkLst>
        </pc:spChg>
        <pc:picChg chg="del mod">
          <ac:chgData name="Cedeno, Natalia" userId="S::ncedeno1@lion.lmu.edu::6abb7e13-c2e7-42b8-b134-743be299ccab" providerId="AD" clId="Web-{BE87C901-346F-F2A2-74CA-2575F1433BA0}" dt="2022-04-19T02:54:17.023" v="117"/>
          <ac:picMkLst>
            <pc:docMk/>
            <pc:sldMk cId="3289880669" sldId="266"/>
            <ac:picMk id="6" creationId="{268F9A4F-7B7A-4096-84B3-D580DC2375C6}"/>
          </ac:picMkLst>
        </pc:picChg>
      </pc:sldChg>
      <pc:sldChg chg="delSp del">
        <pc:chgData name="Cedeno, Natalia" userId="S::ncedeno1@lion.lmu.edu::6abb7e13-c2e7-42b8-b134-743be299ccab" providerId="AD" clId="Web-{BE87C901-346F-F2A2-74CA-2575F1433BA0}" dt="2022-04-19T02:48:38.546" v="16"/>
        <pc:sldMkLst>
          <pc:docMk/>
          <pc:sldMk cId="864998608" sldId="267"/>
        </pc:sldMkLst>
        <pc:spChg chg="del">
          <ac:chgData name="Cedeno, Natalia" userId="S::ncedeno1@lion.lmu.edu::6abb7e13-c2e7-42b8-b134-743be299ccab" providerId="AD" clId="Web-{BE87C901-346F-F2A2-74CA-2575F1433BA0}" dt="2022-04-19T02:48:07.060" v="11"/>
          <ac:spMkLst>
            <pc:docMk/>
            <pc:sldMk cId="864998608" sldId="267"/>
            <ac:spMk id="66" creationId="{FADFEC5E-AC73-7941-3978-8E8F483BB156}"/>
          </ac:spMkLst>
        </pc:spChg>
        <pc:spChg chg="del">
          <ac:chgData name="Cedeno, Natalia" userId="S::ncedeno1@lion.lmu.edu::6abb7e13-c2e7-42b8-b134-743be299ccab" providerId="AD" clId="Web-{BE87C901-346F-F2A2-74CA-2575F1433BA0}" dt="2022-04-19T02:48:07.060" v="10"/>
          <ac:spMkLst>
            <pc:docMk/>
            <pc:sldMk cId="864998608" sldId="267"/>
            <ac:spMk id="67" creationId="{588A07D3-E14F-B02F-5C1C-DC0C807FF9DB}"/>
          </ac:spMkLst>
        </pc:spChg>
        <pc:spChg chg="del">
          <ac:chgData name="Cedeno, Natalia" userId="S::ncedeno1@lion.lmu.edu::6abb7e13-c2e7-42b8-b134-743be299ccab" providerId="AD" clId="Web-{BE87C901-346F-F2A2-74CA-2575F1433BA0}" dt="2022-04-19T02:48:07.060" v="9"/>
          <ac:spMkLst>
            <pc:docMk/>
            <pc:sldMk cId="864998608" sldId="267"/>
            <ac:spMk id="68" creationId="{D0EC2D13-036B-435F-59CA-FCAB0A11D358}"/>
          </ac:spMkLst>
        </pc:spChg>
        <pc:spChg chg="del">
          <ac:chgData name="Cedeno, Natalia" userId="S::ncedeno1@lion.lmu.edu::6abb7e13-c2e7-42b8-b134-743be299ccab" providerId="AD" clId="Web-{BE87C901-346F-F2A2-74CA-2575F1433BA0}" dt="2022-04-19T02:48:07.060" v="8"/>
          <ac:spMkLst>
            <pc:docMk/>
            <pc:sldMk cId="864998608" sldId="267"/>
            <ac:spMk id="69" creationId="{B761462D-21A9-04E0-03FB-D39A027987A0}"/>
          </ac:spMkLst>
        </pc:spChg>
        <pc:grpChg chg="del">
          <ac:chgData name="Cedeno, Natalia" userId="S::ncedeno1@lion.lmu.edu::6abb7e13-c2e7-42b8-b134-743be299ccab" providerId="AD" clId="Web-{BE87C901-346F-F2A2-74CA-2575F1433BA0}" dt="2022-04-19T02:48:07.060" v="12"/>
          <ac:grpSpMkLst>
            <pc:docMk/>
            <pc:sldMk cId="864998608" sldId="267"/>
            <ac:grpSpMk id="60" creationId="{83E40D9A-D0D7-B831-4641-19A200F968D5}"/>
          </ac:grpSpMkLst>
        </pc:grpChg>
      </pc:sldChg>
      <pc:sldChg chg="del">
        <pc:chgData name="Cedeno, Natalia" userId="S::ncedeno1@lion.lmu.edu::6abb7e13-c2e7-42b8-b134-743be299ccab" providerId="AD" clId="Web-{BE87C901-346F-F2A2-74CA-2575F1433BA0}" dt="2022-04-19T02:46:52.293" v="5"/>
        <pc:sldMkLst>
          <pc:docMk/>
          <pc:sldMk cId="1777183042" sldId="268"/>
        </pc:sldMkLst>
      </pc:sldChg>
      <pc:sldChg chg="new del">
        <pc:chgData name="Cedeno, Natalia" userId="S::ncedeno1@lion.lmu.edu::6abb7e13-c2e7-42b8-b134-743be299ccab" providerId="AD" clId="Web-{BE87C901-346F-F2A2-74CA-2575F1433BA0}" dt="2022-04-19T02:47:47.857" v="7"/>
        <pc:sldMkLst>
          <pc:docMk/>
          <pc:sldMk cId="102087992" sldId="298"/>
        </pc:sldMkLst>
      </pc:sldChg>
      <pc:sldChg chg="addSp delSp modSp add ord replId">
        <pc:chgData name="Cedeno, Natalia" userId="S::ncedeno1@lion.lmu.edu::6abb7e13-c2e7-42b8-b134-743be299ccab" providerId="AD" clId="Web-{BE87C901-346F-F2A2-74CA-2575F1433BA0}" dt="2022-04-19T02:50:40.814" v="95" actId="20577"/>
        <pc:sldMkLst>
          <pc:docMk/>
          <pc:sldMk cId="372190636" sldId="298"/>
        </pc:sldMkLst>
        <pc:spChg chg="mod">
          <ac:chgData name="Cedeno, Natalia" userId="S::ncedeno1@lion.lmu.edu::6abb7e13-c2e7-42b8-b134-743be299ccab" providerId="AD" clId="Web-{BE87C901-346F-F2A2-74CA-2575F1433BA0}" dt="2022-04-19T02:49:57.923" v="41" actId="20577"/>
          <ac:spMkLst>
            <pc:docMk/>
            <pc:sldMk cId="372190636" sldId="298"/>
            <ac:spMk id="2" creationId="{00000000-0000-0000-0000-000000000000}"/>
          </ac:spMkLst>
        </pc:spChg>
        <pc:spChg chg="add del mod">
          <ac:chgData name="Cedeno, Natalia" userId="S::ncedeno1@lion.lmu.edu::6abb7e13-c2e7-42b8-b134-743be299ccab" providerId="AD" clId="Web-{BE87C901-346F-F2A2-74CA-2575F1433BA0}" dt="2022-04-19T02:50:30.330" v="88" actId="20577"/>
          <ac:spMkLst>
            <pc:docMk/>
            <pc:sldMk cId="372190636" sldId="298"/>
            <ac:spMk id="4" creationId="{00000000-0000-0000-0000-000000000000}"/>
          </ac:spMkLst>
        </pc:spChg>
        <pc:spChg chg="mod">
          <ac:chgData name="Cedeno, Natalia" userId="S::ncedeno1@lion.lmu.edu::6abb7e13-c2e7-42b8-b134-743be299ccab" providerId="AD" clId="Web-{BE87C901-346F-F2A2-74CA-2575F1433BA0}" dt="2022-04-19T02:50:40.814" v="95" actId="20577"/>
          <ac:spMkLst>
            <pc:docMk/>
            <pc:sldMk cId="372190636" sldId="298"/>
            <ac:spMk id="5" creationId="{00000000-0000-0000-0000-000000000000}"/>
          </ac:spMkLst>
        </pc:spChg>
        <pc:spChg chg="del mod">
          <ac:chgData name="Cedeno, Natalia" userId="S::ncedeno1@lion.lmu.edu::6abb7e13-c2e7-42b8-b134-743be299ccab" providerId="AD" clId="Web-{BE87C901-346F-F2A2-74CA-2575F1433BA0}" dt="2022-04-19T02:50:03.517" v="45"/>
          <ac:spMkLst>
            <pc:docMk/>
            <pc:sldMk cId="372190636" sldId="298"/>
            <ac:spMk id="7" creationId="{A29898B0-A5AD-4633-8E3E-6A45E36F557D}"/>
          </ac:spMkLst>
        </pc:spChg>
        <pc:picChg chg="del">
          <ac:chgData name="Cedeno, Natalia" userId="S::ncedeno1@lion.lmu.edu::6abb7e13-c2e7-42b8-b134-743be299ccab" providerId="AD" clId="Web-{BE87C901-346F-F2A2-74CA-2575F1433BA0}" dt="2022-04-19T02:50:01.017" v="42"/>
          <ac:picMkLst>
            <pc:docMk/>
            <pc:sldMk cId="372190636" sldId="298"/>
            <ac:picMk id="6" creationId="{6F47B92F-9400-4262-B7FC-BD62649935F4}"/>
          </ac:picMkLst>
        </pc:picChg>
      </pc:sldChg>
      <pc:sldChg chg="addSp delSp modSp">
        <pc:chgData name="Cedeno, Natalia" userId="S::ncedeno1@lion.lmu.edu::6abb7e13-c2e7-42b8-b134-743be299ccab" providerId="AD" clId="Web-{BE87C901-346F-F2A2-74CA-2575F1433BA0}" dt="2022-04-19T03:42:10.189" v="133" actId="1076"/>
        <pc:sldMkLst>
          <pc:docMk/>
          <pc:sldMk cId="3761716233" sldId="314"/>
        </pc:sldMkLst>
        <pc:spChg chg="mod">
          <ac:chgData name="Cedeno, Natalia" userId="S::ncedeno1@lion.lmu.edu::6abb7e13-c2e7-42b8-b134-743be299ccab" providerId="AD" clId="Web-{BE87C901-346F-F2A2-74CA-2575F1433BA0}" dt="2022-04-19T03:41:45.063" v="130" actId="20577"/>
          <ac:spMkLst>
            <pc:docMk/>
            <pc:sldMk cId="3761716233" sldId="314"/>
            <ac:spMk id="3" creationId="{A9F91204-5722-590B-377F-0B2E3374542B}"/>
          </ac:spMkLst>
        </pc:spChg>
        <pc:picChg chg="del">
          <ac:chgData name="Cedeno, Natalia" userId="S::ncedeno1@lion.lmu.edu::6abb7e13-c2e7-42b8-b134-743be299ccab" providerId="AD" clId="Web-{BE87C901-346F-F2A2-74CA-2575F1433BA0}" dt="2022-04-19T03:41:45.907" v="131"/>
          <ac:picMkLst>
            <pc:docMk/>
            <pc:sldMk cId="3761716233" sldId="314"/>
            <ac:picMk id="7" creationId="{03DC28FA-F340-6C68-D5DF-7DEA370DFF22}"/>
          </ac:picMkLst>
        </pc:picChg>
        <pc:picChg chg="add mod">
          <ac:chgData name="Cedeno, Natalia" userId="S::ncedeno1@lion.lmu.edu::6abb7e13-c2e7-42b8-b134-743be299ccab" providerId="AD" clId="Web-{BE87C901-346F-F2A2-74CA-2575F1433BA0}" dt="2022-04-19T03:42:10.189" v="133" actId="1076"/>
          <ac:picMkLst>
            <pc:docMk/>
            <pc:sldMk cId="3761716233" sldId="314"/>
            <ac:picMk id="8" creationId="{ACD9E47B-AE38-EF62-665E-7D5C08A7D8D8}"/>
          </ac:picMkLst>
        </pc:picChg>
      </pc:sldChg>
    </pc:docChg>
  </pc:docChgLst>
  <pc:docChgLst>
    <pc:chgData name="Cedeno, Natalia" userId="S::ncedeno1@lion.lmu.edu::6abb7e13-c2e7-42b8-b134-743be299ccab" providerId="AD" clId="Web-{39D21965-7FB3-CC58-FE0E-35B33CD41DDA}"/>
    <pc:docChg chg="modSld">
      <pc:chgData name="Cedeno, Natalia" userId="S::ncedeno1@lion.lmu.edu::6abb7e13-c2e7-42b8-b134-743be299ccab" providerId="AD" clId="Web-{39D21965-7FB3-CC58-FE0E-35B33CD41DDA}" dt="2022-03-13T05:45:20.393" v="26" actId="20577"/>
      <pc:docMkLst>
        <pc:docMk/>
      </pc:docMkLst>
      <pc:sldChg chg="modSp">
        <pc:chgData name="Cedeno, Natalia" userId="S::ncedeno1@lion.lmu.edu::6abb7e13-c2e7-42b8-b134-743be299ccab" providerId="AD" clId="Web-{39D21965-7FB3-CC58-FE0E-35B33CD41DDA}" dt="2022-03-13T05:45:20.393" v="26" actId="20577"/>
        <pc:sldMkLst>
          <pc:docMk/>
          <pc:sldMk cId="1016604007" sldId="261"/>
        </pc:sldMkLst>
        <pc:spChg chg="mod">
          <ac:chgData name="Cedeno, Natalia" userId="S::ncedeno1@lion.lmu.edu::6abb7e13-c2e7-42b8-b134-743be299ccab" providerId="AD" clId="Web-{39D21965-7FB3-CC58-FE0E-35B33CD41DDA}" dt="2022-03-13T05:45:20.393" v="26" actId="20577"/>
          <ac:spMkLst>
            <pc:docMk/>
            <pc:sldMk cId="1016604007" sldId="261"/>
            <ac:spMk id="4" creationId="{00000000-0000-0000-0000-000000000000}"/>
          </ac:spMkLst>
        </pc:spChg>
      </pc:sldChg>
      <pc:sldChg chg="modSp">
        <pc:chgData name="Cedeno, Natalia" userId="S::ncedeno1@lion.lmu.edu::6abb7e13-c2e7-42b8-b134-743be299ccab" providerId="AD" clId="Web-{39D21965-7FB3-CC58-FE0E-35B33CD41DDA}" dt="2022-03-13T05:45:13.378" v="21" actId="20577"/>
        <pc:sldMkLst>
          <pc:docMk/>
          <pc:sldMk cId="1412064160" sldId="262"/>
        </pc:sldMkLst>
        <pc:spChg chg="mod">
          <ac:chgData name="Cedeno, Natalia" userId="S::ncedeno1@lion.lmu.edu::6abb7e13-c2e7-42b8-b134-743be299ccab" providerId="AD" clId="Web-{39D21965-7FB3-CC58-FE0E-35B33CD41DDA}" dt="2022-03-13T05:45:13.378" v="21" actId="20577"/>
          <ac:spMkLst>
            <pc:docMk/>
            <pc:sldMk cId="1412064160" sldId="262"/>
            <ac:spMk id="4" creationId="{00000000-0000-0000-0000-000000000000}"/>
          </ac:spMkLst>
        </pc:spChg>
      </pc:sldChg>
    </pc:docChg>
  </pc:docChgLst>
  <pc:docChgLst>
    <pc:chgData name="Cedeno, Natalia" userId="S::ncedeno1@lion.lmu.edu::6abb7e13-c2e7-42b8-b134-743be299ccab" providerId="AD" clId="Web-{F7C62A6F-4EB3-A208-8085-BA36A8DE525E}"/>
    <pc:docChg chg="addSld modSld">
      <pc:chgData name="Cedeno, Natalia" userId="S::ncedeno1@lion.lmu.edu::6abb7e13-c2e7-42b8-b134-743be299ccab" providerId="AD" clId="Web-{F7C62A6F-4EB3-A208-8085-BA36A8DE525E}" dt="2022-04-19T02:32:28.371" v="262"/>
      <pc:docMkLst>
        <pc:docMk/>
      </pc:docMkLst>
      <pc:sldChg chg="modSp">
        <pc:chgData name="Cedeno, Natalia" userId="S::ncedeno1@lion.lmu.edu::6abb7e13-c2e7-42b8-b134-743be299ccab" providerId="AD" clId="Web-{F7C62A6F-4EB3-A208-8085-BA36A8DE525E}" dt="2022-04-19T01:09:04.774" v="3"/>
        <pc:sldMkLst>
          <pc:docMk/>
          <pc:sldMk cId="1699159347" sldId="256"/>
        </pc:sldMkLst>
        <pc:spChg chg="mod">
          <ac:chgData name="Cedeno, Natalia" userId="S::ncedeno1@lion.lmu.edu::6abb7e13-c2e7-42b8-b134-743be299ccab" providerId="AD" clId="Web-{F7C62A6F-4EB3-A208-8085-BA36A8DE525E}" dt="2022-04-19T01:09:04.774" v="3"/>
          <ac:spMkLst>
            <pc:docMk/>
            <pc:sldMk cId="1699159347" sldId="256"/>
            <ac:spMk id="6" creationId="{00000000-0000-0000-0000-000000000000}"/>
          </ac:spMkLst>
        </pc:spChg>
      </pc:sldChg>
      <pc:sldChg chg="modSp">
        <pc:chgData name="Cedeno, Natalia" userId="S::ncedeno1@lion.lmu.edu::6abb7e13-c2e7-42b8-b134-743be299ccab" providerId="AD" clId="Web-{F7C62A6F-4EB3-A208-8085-BA36A8DE525E}" dt="2022-04-19T01:13:02.843" v="23"/>
        <pc:sldMkLst>
          <pc:docMk/>
          <pc:sldMk cId="3006827974" sldId="265"/>
        </pc:sldMkLst>
        <pc:spChg chg="mod">
          <ac:chgData name="Cedeno, Natalia" userId="S::ncedeno1@lion.lmu.edu::6abb7e13-c2e7-42b8-b134-743be299ccab" providerId="AD" clId="Web-{F7C62A6F-4EB3-A208-8085-BA36A8DE525E}" dt="2022-04-19T01:12:48.827" v="18"/>
          <ac:spMkLst>
            <pc:docMk/>
            <pc:sldMk cId="3006827974" sldId="265"/>
            <ac:spMk id="5" creationId="{BBAFF5ED-5260-4AB7-B172-AE8C92CD4FFC}"/>
          </ac:spMkLst>
        </pc:spChg>
        <pc:spChg chg="mod">
          <ac:chgData name="Cedeno, Natalia" userId="S::ncedeno1@lion.lmu.edu::6abb7e13-c2e7-42b8-b134-743be299ccab" providerId="AD" clId="Web-{F7C62A6F-4EB3-A208-8085-BA36A8DE525E}" dt="2022-04-19T01:13:02.843" v="23"/>
          <ac:spMkLst>
            <pc:docMk/>
            <pc:sldMk cId="3006827974" sldId="265"/>
            <ac:spMk id="33" creationId="{800B24C8-EFC2-4B88-8F5A-DF7B0A17DB07}"/>
          </ac:spMkLst>
        </pc:spChg>
      </pc:sldChg>
      <pc:sldChg chg="modSp">
        <pc:chgData name="Cedeno, Natalia" userId="S::ncedeno1@lion.lmu.edu::6abb7e13-c2e7-42b8-b134-743be299ccab" providerId="AD" clId="Web-{F7C62A6F-4EB3-A208-8085-BA36A8DE525E}" dt="2022-04-19T01:12:29.810" v="14" actId="1076"/>
        <pc:sldMkLst>
          <pc:docMk/>
          <pc:sldMk cId="864998608" sldId="267"/>
        </pc:sldMkLst>
        <pc:spChg chg="mod">
          <ac:chgData name="Cedeno, Natalia" userId="S::ncedeno1@lion.lmu.edu::6abb7e13-c2e7-42b8-b134-743be299ccab" providerId="AD" clId="Web-{F7C62A6F-4EB3-A208-8085-BA36A8DE525E}" dt="2022-04-19T01:12:29.810" v="14" actId="1076"/>
          <ac:spMkLst>
            <pc:docMk/>
            <pc:sldMk cId="864998608" sldId="267"/>
            <ac:spMk id="66" creationId="{FADFEC5E-AC73-7941-3978-8E8F483BB156}"/>
          </ac:spMkLst>
        </pc:spChg>
        <pc:spChg chg="mod">
          <ac:chgData name="Cedeno, Natalia" userId="S::ncedeno1@lion.lmu.edu::6abb7e13-c2e7-42b8-b134-743be299ccab" providerId="AD" clId="Web-{F7C62A6F-4EB3-A208-8085-BA36A8DE525E}" dt="2022-04-19T01:12:18.216" v="13" actId="20577"/>
          <ac:spMkLst>
            <pc:docMk/>
            <pc:sldMk cId="864998608" sldId="267"/>
            <ac:spMk id="67" creationId="{588A07D3-E14F-B02F-5C1C-DC0C807FF9DB}"/>
          </ac:spMkLst>
        </pc:spChg>
        <pc:spChg chg="mod">
          <ac:chgData name="Cedeno, Natalia" userId="S::ncedeno1@lion.lmu.edu::6abb7e13-c2e7-42b8-b134-743be299ccab" providerId="AD" clId="Web-{F7C62A6F-4EB3-A208-8085-BA36A8DE525E}" dt="2022-04-19T01:10:57.871" v="8"/>
          <ac:spMkLst>
            <pc:docMk/>
            <pc:sldMk cId="864998608" sldId="267"/>
            <ac:spMk id="68" creationId="{D0EC2D13-036B-435F-59CA-FCAB0A11D358}"/>
          </ac:spMkLst>
        </pc:spChg>
        <pc:spChg chg="mod">
          <ac:chgData name="Cedeno, Natalia" userId="S::ncedeno1@lion.lmu.edu::6abb7e13-c2e7-42b8-b134-743be299ccab" providerId="AD" clId="Web-{F7C62A6F-4EB3-A208-8085-BA36A8DE525E}" dt="2022-04-19T01:11:09.183" v="9" actId="20577"/>
          <ac:spMkLst>
            <pc:docMk/>
            <pc:sldMk cId="864998608" sldId="267"/>
            <ac:spMk id="69" creationId="{B761462D-21A9-04E0-03FB-D39A027987A0}"/>
          </ac:spMkLst>
        </pc:spChg>
      </pc:sldChg>
      <pc:sldChg chg="addSp delSp modSp new">
        <pc:chgData name="Cedeno, Natalia" userId="S::ncedeno1@lion.lmu.edu::6abb7e13-c2e7-42b8-b134-743be299ccab" providerId="AD" clId="Web-{F7C62A6F-4EB3-A208-8085-BA36A8DE525E}" dt="2022-04-19T02:32:28.371" v="262"/>
        <pc:sldMkLst>
          <pc:docMk/>
          <pc:sldMk cId="1777183042" sldId="268"/>
        </pc:sldMkLst>
        <pc:spChg chg="del">
          <ac:chgData name="Cedeno, Natalia" userId="S::ncedeno1@lion.lmu.edu::6abb7e13-c2e7-42b8-b134-743be299ccab" providerId="AD" clId="Web-{F7C62A6F-4EB3-A208-8085-BA36A8DE525E}" dt="2022-04-19T01:30:08.494" v="26"/>
          <ac:spMkLst>
            <pc:docMk/>
            <pc:sldMk cId="1777183042" sldId="268"/>
            <ac:spMk id="2" creationId="{693C0BF4-DC8A-87D2-3705-8E7935CB87F6}"/>
          </ac:spMkLst>
        </pc:spChg>
        <pc:spChg chg="del">
          <ac:chgData name="Cedeno, Natalia" userId="S::ncedeno1@lion.lmu.edu::6abb7e13-c2e7-42b8-b134-743be299ccab" providerId="AD" clId="Web-{F7C62A6F-4EB3-A208-8085-BA36A8DE525E}" dt="2022-04-19T01:30:06.463" v="25"/>
          <ac:spMkLst>
            <pc:docMk/>
            <pc:sldMk cId="1777183042" sldId="268"/>
            <ac:spMk id="3" creationId="{845B8236-D4AC-2B31-E468-B1513C6627FD}"/>
          </ac:spMkLst>
        </pc:spChg>
        <pc:spChg chg="del">
          <ac:chgData name="Cedeno, Natalia" userId="S::ncedeno1@lion.lmu.edu::6abb7e13-c2e7-42b8-b134-743be299ccab" providerId="AD" clId="Web-{F7C62A6F-4EB3-A208-8085-BA36A8DE525E}" dt="2022-04-19T01:30:10.009" v="27"/>
          <ac:spMkLst>
            <pc:docMk/>
            <pc:sldMk cId="1777183042" sldId="268"/>
            <ac:spMk id="4" creationId="{87720313-7129-306F-D7D3-D910B778CD04}"/>
          </ac:spMkLst>
        </pc:spChg>
        <pc:spChg chg="del">
          <ac:chgData name="Cedeno, Natalia" userId="S::ncedeno1@lion.lmu.edu::6abb7e13-c2e7-42b8-b134-743be299ccab" providerId="AD" clId="Web-{F7C62A6F-4EB3-A208-8085-BA36A8DE525E}" dt="2022-04-19T01:38:02.115" v="129"/>
          <ac:spMkLst>
            <pc:docMk/>
            <pc:sldMk cId="1777183042" sldId="268"/>
            <ac:spMk id="5" creationId="{17D3F330-FF40-0D0E-8292-1446D56D8B8B}"/>
          </ac:spMkLst>
        </pc:spChg>
        <pc:spChg chg="add mod">
          <ac:chgData name="Cedeno, Natalia" userId="S::ncedeno1@lion.lmu.edu::6abb7e13-c2e7-42b8-b134-743be299ccab" providerId="AD" clId="Web-{F7C62A6F-4EB3-A208-8085-BA36A8DE525E}" dt="2022-04-19T01:32:01.184" v="51"/>
          <ac:spMkLst>
            <pc:docMk/>
            <pc:sldMk cId="1777183042" sldId="268"/>
            <ac:spMk id="7" creationId="{F4999F6B-C0F8-ABF8-223D-86D523C68E51}"/>
          </ac:spMkLst>
        </pc:spChg>
        <pc:spChg chg="add del mod">
          <ac:chgData name="Cedeno, Natalia" userId="S::ncedeno1@lion.lmu.edu::6abb7e13-c2e7-42b8-b134-743be299ccab" providerId="AD" clId="Web-{F7C62A6F-4EB3-A208-8085-BA36A8DE525E}" dt="2022-04-19T01:38:52.867" v="136"/>
          <ac:spMkLst>
            <pc:docMk/>
            <pc:sldMk cId="1777183042" sldId="268"/>
            <ac:spMk id="24" creationId="{20977989-B011-32BA-4592-96D71D4A9A7B}"/>
          </ac:spMkLst>
        </pc:spChg>
        <pc:spChg chg="add mod topLvl">
          <ac:chgData name="Cedeno, Natalia" userId="S::ncedeno1@lion.lmu.edu::6abb7e13-c2e7-42b8-b134-743be299ccab" providerId="AD" clId="Web-{F7C62A6F-4EB3-A208-8085-BA36A8DE525E}" dt="2022-04-19T01:55:43.924" v="213"/>
          <ac:spMkLst>
            <pc:docMk/>
            <pc:sldMk cId="1777183042" sldId="268"/>
            <ac:spMk id="25" creationId="{AF1D9AC4-B253-7568-01CC-6032EAC22957}"/>
          </ac:spMkLst>
        </pc:spChg>
        <pc:spChg chg="add mod">
          <ac:chgData name="Cedeno, Natalia" userId="S::ncedeno1@lion.lmu.edu::6abb7e13-c2e7-42b8-b134-743be299ccab" providerId="AD" clId="Web-{F7C62A6F-4EB3-A208-8085-BA36A8DE525E}" dt="2022-04-19T02:32:14.230" v="261" actId="14100"/>
          <ac:spMkLst>
            <pc:docMk/>
            <pc:sldMk cId="1777183042" sldId="268"/>
            <ac:spMk id="35" creationId="{64476774-B94D-36B9-3483-1A0E87875B11}"/>
          </ac:spMkLst>
        </pc:spChg>
        <pc:grpChg chg="add">
          <ac:chgData name="Cedeno, Natalia" userId="S::ncedeno1@lion.lmu.edu::6abb7e13-c2e7-42b8-b134-743be299ccab" providerId="AD" clId="Web-{F7C62A6F-4EB3-A208-8085-BA36A8DE525E}" dt="2022-04-19T02:32:28.371" v="262"/>
          <ac:grpSpMkLst>
            <pc:docMk/>
            <pc:sldMk cId="1777183042" sldId="268"/>
            <ac:grpSpMk id="2" creationId="{DF430D2D-251E-C609-9BC7-364AD3F70644}"/>
          </ac:grpSpMkLst>
        </pc:grpChg>
        <pc:grpChg chg="add del mod">
          <ac:chgData name="Cedeno, Natalia" userId="S::ncedeno1@lion.lmu.edu::6abb7e13-c2e7-42b8-b134-743be299ccab" providerId="AD" clId="Web-{F7C62A6F-4EB3-A208-8085-BA36A8DE525E}" dt="2022-04-19T01:32:24.075" v="54"/>
          <ac:grpSpMkLst>
            <pc:docMk/>
            <pc:sldMk cId="1777183042" sldId="268"/>
            <ac:grpSpMk id="8" creationId="{5A6A3A7E-8AEE-3716-1E1E-380AD1C5B29D}"/>
          </ac:grpSpMkLst>
        </pc:grpChg>
        <pc:grpChg chg="add mod">
          <ac:chgData name="Cedeno, Natalia" userId="S::ncedeno1@lion.lmu.edu::6abb7e13-c2e7-42b8-b134-743be299ccab" providerId="AD" clId="Web-{F7C62A6F-4EB3-A208-8085-BA36A8DE525E}" dt="2022-04-19T01:35:51.424" v="101" actId="1076"/>
          <ac:grpSpMkLst>
            <pc:docMk/>
            <pc:sldMk cId="1777183042" sldId="268"/>
            <ac:grpSpMk id="13" creationId="{D71B56C5-11BC-ECFE-BD6D-816C863149A9}"/>
          </ac:grpSpMkLst>
        </pc:grpChg>
        <pc:grpChg chg="add del">
          <ac:chgData name="Cedeno, Natalia" userId="S::ncedeno1@lion.lmu.edu::6abb7e13-c2e7-42b8-b134-743be299ccab" providerId="AD" clId="Web-{F7C62A6F-4EB3-A208-8085-BA36A8DE525E}" dt="2022-04-19T01:55:43.924" v="213"/>
          <ac:grpSpMkLst>
            <pc:docMk/>
            <pc:sldMk cId="1777183042" sldId="268"/>
            <ac:grpSpMk id="27" creationId="{4679EBE1-E916-6D90-1E12-7BB1C8CBD883}"/>
          </ac:grpSpMkLst>
        </pc:grpChg>
        <pc:picChg chg="add mod">
          <ac:chgData name="Cedeno, Natalia" userId="S::ncedeno1@lion.lmu.edu::6abb7e13-c2e7-42b8-b134-743be299ccab" providerId="AD" clId="Web-{F7C62A6F-4EB3-A208-8085-BA36A8DE525E}" dt="2022-04-19T01:31:24.214" v="31" actId="1076"/>
          <ac:picMkLst>
            <pc:docMk/>
            <pc:sldMk cId="1777183042" sldId="268"/>
            <ac:picMk id="6" creationId="{F25789C8-7F2A-3719-1A6D-CFFE47DFE925}"/>
          </ac:picMkLst>
        </pc:picChg>
        <pc:picChg chg="add mod">
          <ac:chgData name="Cedeno, Natalia" userId="S::ncedeno1@lion.lmu.edu::6abb7e13-c2e7-42b8-b134-743be299ccab" providerId="AD" clId="Web-{F7C62A6F-4EB3-A208-8085-BA36A8DE525E}" dt="2022-04-19T01:35:11.642" v="96" actId="1076"/>
          <ac:picMkLst>
            <pc:docMk/>
            <pc:sldMk cId="1777183042" sldId="268"/>
            <ac:picMk id="9" creationId="{845A6F64-5B23-F38F-5F6A-DF810E00E337}"/>
          </ac:picMkLst>
        </pc:picChg>
        <pc:picChg chg="add mod">
          <ac:chgData name="Cedeno, Natalia" userId="S::ncedeno1@lion.lmu.edu::6abb7e13-c2e7-42b8-b134-743be299ccab" providerId="AD" clId="Web-{F7C62A6F-4EB3-A208-8085-BA36A8DE525E}" dt="2022-04-19T01:35:11.642" v="95" actId="1076"/>
          <ac:picMkLst>
            <pc:docMk/>
            <pc:sldMk cId="1777183042" sldId="268"/>
            <ac:picMk id="10" creationId="{61A7F442-A1A3-E580-886B-369CDE09238F}"/>
          </ac:picMkLst>
        </pc:picChg>
        <pc:picChg chg="add mod">
          <ac:chgData name="Cedeno, Natalia" userId="S::ncedeno1@lion.lmu.edu::6abb7e13-c2e7-42b8-b134-743be299ccab" providerId="AD" clId="Web-{F7C62A6F-4EB3-A208-8085-BA36A8DE525E}" dt="2022-04-19T01:35:11.642" v="97" actId="1076"/>
          <ac:picMkLst>
            <pc:docMk/>
            <pc:sldMk cId="1777183042" sldId="268"/>
            <ac:picMk id="11" creationId="{46B83009-F0AF-E93F-1D14-F4137F17C86D}"/>
          </ac:picMkLst>
        </pc:picChg>
        <pc:picChg chg="add mod">
          <ac:chgData name="Cedeno, Natalia" userId="S::ncedeno1@lion.lmu.edu::6abb7e13-c2e7-42b8-b134-743be299ccab" providerId="AD" clId="Web-{F7C62A6F-4EB3-A208-8085-BA36A8DE525E}" dt="2022-04-19T01:35:11.642" v="94" actId="1076"/>
          <ac:picMkLst>
            <pc:docMk/>
            <pc:sldMk cId="1777183042" sldId="268"/>
            <ac:picMk id="12" creationId="{B6F52249-3F46-B658-563E-F6E7CF5D35C5}"/>
          </ac:picMkLst>
        </pc:picChg>
        <pc:picChg chg="add mod ord topLvl">
          <ac:chgData name="Cedeno, Natalia" userId="S::ncedeno1@lion.lmu.edu::6abb7e13-c2e7-42b8-b134-743be299ccab" providerId="AD" clId="Web-{F7C62A6F-4EB3-A208-8085-BA36A8DE525E}" dt="2022-04-19T02:03:16.545" v="226" actId="1076"/>
          <ac:picMkLst>
            <pc:docMk/>
            <pc:sldMk cId="1777183042" sldId="268"/>
            <ac:picMk id="14" creationId="{6709677A-4F86-9647-DD8E-68638B6AE696}"/>
          </ac:picMkLst>
        </pc:picChg>
        <pc:picChg chg="add mod topLvl">
          <ac:chgData name="Cedeno, Natalia" userId="S::ncedeno1@lion.lmu.edu::6abb7e13-c2e7-42b8-b134-743be299ccab" providerId="AD" clId="Web-{F7C62A6F-4EB3-A208-8085-BA36A8DE525E}" dt="2022-04-19T01:56:04.518" v="214"/>
          <ac:picMkLst>
            <pc:docMk/>
            <pc:sldMk cId="1777183042" sldId="268"/>
            <ac:picMk id="15" creationId="{8D0A1B14-CCB8-9BB9-2EA5-773568991E5D}"/>
          </ac:picMkLst>
        </pc:picChg>
        <pc:picChg chg="add mod topLvl">
          <ac:chgData name="Cedeno, Natalia" userId="S::ncedeno1@lion.lmu.edu::6abb7e13-c2e7-42b8-b134-743be299ccab" providerId="AD" clId="Web-{F7C62A6F-4EB3-A208-8085-BA36A8DE525E}" dt="2022-04-19T01:56:04.518" v="215"/>
          <ac:picMkLst>
            <pc:docMk/>
            <pc:sldMk cId="1777183042" sldId="268"/>
            <ac:picMk id="16" creationId="{028D007C-9502-2B11-F727-F077E2B1219D}"/>
          </ac:picMkLst>
        </pc:picChg>
        <pc:picChg chg="add mod topLvl">
          <ac:chgData name="Cedeno, Natalia" userId="S::ncedeno1@lion.lmu.edu::6abb7e13-c2e7-42b8-b134-743be299ccab" providerId="AD" clId="Web-{F7C62A6F-4EB3-A208-8085-BA36A8DE525E}" dt="2022-04-19T01:56:04.518" v="216"/>
          <ac:picMkLst>
            <pc:docMk/>
            <pc:sldMk cId="1777183042" sldId="268"/>
            <ac:picMk id="17" creationId="{11DDE9EC-F1D2-7A26-4176-A90923E014F7}"/>
          </ac:picMkLst>
        </pc:picChg>
        <pc:picChg chg="add mod topLvl">
          <ac:chgData name="Cedeno, Natalia" userId="S::ncedeno1@lion.lmu.edu::6abb7e13-c2e7-42b8-b134-743be299ccab" providerId="AD" clId="Web-{F7C62A6F-4EB3-A208-8085-BA36A8DE525E}" dt="2022-04-19T01:56:04.534" v="217"/>
          <ac:picMkLst>
            <pc:docMk/>
            <pc:sldMk cId="1777183042" sldId="268"/>
            <ac:picMk id="18" creationId="{CDD35FB0-A0C6-7C6E-B4D4-2DA0C7A0FB4E}"/>
          </ac:picMkLst>
        </pc:picChg>
        <pc:picChg chg="add mod topLvl">
          <ac:chgData name="Cedeno, Natalia" userId="S::ncedeno1@lion.lmu.edu::6abb7e13-c2e7-42b8-b134-743be299ccab" providerId="AD" clId="Web-{F7C62A6F-4EB3-A208-8085-BA36A8DE525E}" dt="2022-04-19T01:56:04.549" v="218"/>
          <ac:picMkLst>
            <pc:docMk/>
            <pc:sldMk cId="1777183042" sldId="268"/>
            <ac:picMk id="19" creationId="{07F683DB-2631-B21E-C210-83790C671F76}"/>
          </ac:picMkLst>
        </pc:picChg>
        <pc:picChg chg="add mod topLvl">
          <ac:chgData name="Cedeno, Natalia" userId="S::ncedeno1@lion.lmu.edu::6abb7e13-c2e7-42b8-b134-743be299ccab" providerId="AD" clId="Web-{F7C62A6F-4EB3-A208-8085-BA36A8DE525E}" dt="2022-04-19T01:56:04.549" v="219"/>
          <ac:picMkLst>
            <pc:docMk/>
            <pc:sldMk cId="1777183042" sldId="268"/>
            <ac:picMk id="20" creationId="{0CFB23BD-A7D8-DDCD-2A70-A220DBFAB4E9}"/>
          </ac:picMkLst>
        </pc:picChg>
        <pc:picChg chg="add mod topLvl">
          <ac:chgData name="Cedeno, Natalia" userId="S::ncedeno1@lion.lmu.edu::6abb7e13-c2e7-42b8-b134-743be299ccab" providerId="AD" clId="Web-{F7C62A6F-4EB3-A208-8085-BA36A8DE525E}" dt="2022-04-19T01:56:04.549" v="220"/>
          <ac:picMkLst>
            <pc:docMk/>
            <pc:sldMk cId="1777183042" sldId="268"/>
            <ac:picMk id="21" creationId="{58CD9033-7E16-BA5B-3588-86F901664C93}"/>
          </ac:picMkLst>
        </pc:picChg>
        <pc:picChg chg="add mod topLvl">
          <ac:chgData name="Cedeno, Natalia" userId="S::ncedeno1@lion.lmu.edu::6abb7e13-c2e7-42b8-b134-743be299ccab" providerId="AD" clId="Web-{F7C62A6F-4EB3-A208-8085-BA36A8DE525E}" dt="2022-04-19T01:56:04.565" v="221"/>
          <ac:picMkLst>
            <pc:docMk/>
            <pc:sldMk cId="1777183042" sldId="268"/>
            <ac:picMk id="22" creationId="{7C2EF256-7D34-F414-85F4-70A6C6D06AFB}"/>
          </ac:picMkLst>
        </pc:picChg>
        <pc:picChg chg="add mod topLvl">
          <ac:chgData name="Cedeno, Natalia" userId="S::ncedeno1@lion.lmu.edu::6abb7e13-c2e7-42b8-b134-743be299ccab" providerId="AD" clId="Web-{F7C62A6F-4EB3-A208-8085-BA36A8DE525E}" dt="2022-04-19T01:56:04.596" v="222"/>
          <ac:picMkLst>
            <pc:docMk/>
            <pc:sldMk cId="1777183042" sldId="268"/>
            <ac:picMk id="23" creationId="{4EC1F979-629A-56A1-317D-7479DF83942A}"/>
          </ac:picMkLst>
        </pc:picChg>
        <pc:picChg chg="add mod topLvl">
          <ac:chgData name="Cedeno, Natalia" userId="S::ncedeno1@lion.lmu.edu::6abb7e13-c2e7-42b8-b134-743be299ccab" providerId="AD" clId="Web-{F7C62A6F-4EB3-A208-8085-BA36A8DE525E}" dt="2022-04-19T02:03:21.983" v="227" actId="1076"/>
          <ac:picMkLst>
            <pc:docMk/>
            <pc:sldMk cId="1777183042" sldId="268"/>
            <ac:picMk id="26" creationId="{43C4A7C1-90E0-26EC-3337-333A3F8B8C02}"/>
          </ac:picMkLst>
        </pc:picChg>
        <pc:picChg chg="add mod">
          <ac:chgData name="Cedeno, Natalia" userId="S::ncedeno1@lion.lmu.edu::6abb7e13-c2e7-42b8-b134-743be299ccab" providerId="AD" clId="Web-{F7C62A6F-4EB3-A208-8085-BA36A8DE525E}" dt="2022-04-19T02:05:36.783" v="247" actId="1076"/>
          <ac:picMkLst>
            <pc:docMk/>
            <pc:sldMk cId="1777183042" sldId="268"/>
            <ac:picMk id="34" creationId="{615041E4-A25B-8B9C-3EE1-C6395B7DE464}"/>
          </ac:picMkLst>
        </pc:picChg>
        <pc:cxnChg chg="add mod">
          <ac:chgData name="Cedeno, Natalia" userId="S::ncedeno1@lion.lmu.edu::6abb7e13-c2e7-42b8-b134-743be299ccab" providerId="AD" clId="Web-{F7C62A6F-4EB3-A208-8085-BA36A8DE525E}" dt="2022-04-19T02:03:56.109" v="231" actId="14100"/>
          <ac:cxnSpMkLst>
            <pc:docMk/>
            <pc:sldMk cId="1777183042" sldId="268"/>
            <ac:cxnSpMk id="28" creationId="{D2F9531D-D267-20DB-29C3-40BC51E70996}"/>
          </ac:cxnSpMkLst>
        </pc:cxnChg>
        <pc:cxnChg chg="add mod">
          <ac:chgData name="Cedeno, Natalia" userId="S::ncedeno1@lion.lmu.edu::6abb7e13-c2e7-42b8-b134-743be299ccab" providerId="AD" clId="Web-{F7C62A6F-4EB3-A208-8085-BA36A8DE525E}" dt="2022-04-19T02:03:42.499" v="229" actId="14100"/>
          <ac:cxnSpMkLst>
            <pc:docMk/>
            <pc:sldMk cId="1777183042" sldId="268"/>
            <ac:cxnSpMk id="29" creationId="{BBD90888-73A9-4008-A80B-47632492FA28}"/>
          </ac:cxnSpMkLst>
        </pc:cxnChg>
        <pc:cxnChg chg="add mod">
          <ac:chgData name="Cedeno, Natalia" userId="S::ncedeno1@lion.lmu.edu::6abb7e13-c2e7-42b8-b134-743be299ccab" providerId="AD" clId="Web-{F7C62A6F-4EB3-A208-8085-BA36A8DE525E}" dt="2022-04-19T01:54:56.579" v="212" actId="14100"/>
          <ac:cxnSpMkLst>
            <pc:docMk/>
            <pc:sldMk cId="1777183042" sldId="268"/>
            <ac:cxnSpMk id="30" creationId="{358F3F9D-678F-1B2F-1E51-1DD56B2434B7}"/>
          </ac:cxnSpMkLst>
        </pc:cxnChg>
        <pc:cxnChg chg="add mod">
          <ac:chgData name="Cedeno, Natalia" userId="S::ncedeno1@lion.lmu.edu::6abb7e13-c2e7-42b8-b134-743be299ccab" providerId="AD" clId="Web-{F7C62A6F-4EB3-A208-8085-BA36A8DE525E}" dt="2022-04-19T01:54:54.157" v="211" actId="14100"/>
          <ac:cxnSpMkLst>
            <pc:docMk/>
            <pc:sldMk cId="1777183042" sldId="268"/>
            <ac:cxnSpMk id="31" creationId="{41C1C21A-DC6A-EF7F-4775-31A59CF631F6}"/>
          </ac:cxnSpMkLst>
        </pc:cxnChg>
        <pc:cxnChg chg="add mod">
          <ac:chgData name="Cedeno, Natalia" userId="S::ncedeno1@lion.lmu.edu::6abb7e13-c2e7-42b8-b134-743be299ccab" providerId="AD" clId="Web-{F7C62A6F-4EB3-A208-8085-BA36A8DE525E}" dt="2022-04-19T01:52:48.497" v="200" actId="14100"/>
          <ac:cxnSpMkLst>
            <pc:docMk/>
            <pc:sldMk cId="1777183042" sldId="268"/>
            <ac:cxnSpMk id="32" creationId="{DFC5923F-111F-BD5D-98F1-215DC2173CD9}"/>
          </ac:cxnSpMkLst>
        </pc:cxnChg>
        <pc:cxnChg chg="add mod">
          <ac:chgData name="Cedeno, Natalia" userId="S::ncedeno1@lion.lmu.edu::6abb7e13-c2e7-42b8-b134-743be299ccab" providerId="AD" clId="Web-{F7C62A6F-4EB3-A208-8085-BA36A8DE525E}" dt="2022-04-19T01:54:39.922" v="207" actId="14100"/>
          <ac:cxnSpMkLst>
            <pc:docMk/>
            <pc:sldMk cId="1777183042" sldId="268"/>
            <ac:cxnSpMk id="33" creationId="{461F6442-40C5-576A-3C5C-7EEF83365B3D}"/>
          </ac:cxnSpMkLst>
        </pc:cxnChg>
      </pc:sldChg>
    </pc:docChg>
  </pc:docChgLst>
  <pc:docChgLst>
    <pc:chgData name="Cedeno, Natalia" userId="S::ncedeno1@lion.lmu.edu::6abb7e13-c2e7-42b8-b134-743be299ccab" providerId="AD" clId="Web-{5F2AAC7C-BC11-F789-B7D7-96E7F926DBAB}"/>
    <pc:docChg chg="addSld delSld modSld sldOrd">
      <pc:chgData name="Cedeno, Natalia" userId="S::ncedeno1@lion.lmu.edu::6abb7e13-c2e7-42b8-b134-743be299ccab" providerId="AD" clId="Web-{5F2AAC7C-BC11-F789-B7D7-96E7F926DBAB}" dt="2022-04-26T15:09:33.925" v="577" actId="20577"/>
      <pc:docMkLst>
        <pc:docMk/>
      </pc:docMkLst>
      <pc:sldChg chg="modSp">
        <pc:chgData name="Cedeno, Natalia" userId="S::ncedeno1@lion.lmu.edu::6abb7e13-c2e7-42b8-b134-743be299ccab" providerId="AD" clId="Web-{5F2AAC7C-BC11-F789-B7D7-96E7F926DBAB}" dt="2022-04-26T15:09:33.925" v="577" actId="20577"/>
        <pc:sldMkLst>
          <pc:docMk/>
          <pc:sldMk cId="1699159347" sldId="256"/>
        </pc:sldMkLst>
        <pc:spChg chg="mod">
          <ac:chgData name="Cedeno, Natalia" userId="S::ncedeno1@lion.lmu.edu::6abb7e13-c2e7-42b8-b134-743be299ccab" providerId="AD" clId="Web-{5F2AAC7C-BC11-F789-B7D7-96E7F926DBAB}" dt="2022-04-26T15:09:33.925" v="577" actId="20577"/>
          <ac:spMkLst>
            <pc:docMk/>
            <pc:sldMk cId="1699159347" sldId="256"/>
            <ac:spMk id="8" creationId="{00000000-0000-0000-0000-000000000000}"/>
          </ac:spMkLst>
        </pc:spChg>
      </pc:sldChg>
      <pc:sldChg chg="modSp">
        <pc:chgData name="Cedeno, Natalia" userId="S::ncedeno1@lion.lmu.edu::6abb7e13-c2e7-42b8-b134-743be299ccab" providerId="AD" clId="Web-{5F2AAC7C-BC11-F789-B7D7-96E7F926DBAB}" dt="2022-04-26T04:00:39.603" v="355" actId="20577"/>
        <pc:sldMkLst>
          <pc:docMk/>
          <pc:sldMk cId="2715147812" sldId="318"/>
        </pc:sldMkLst>
        <pc:spChg chg="mod">
          <ac:chgData name="Cedeno, Natalia" userId="S::ncedeno1@lion.lmu.edu::6abb7e13-c2e7-42b8-b134-743be299ccab" providerId="AD" clId="Web-{5F2AAC7C-BC11-F789-B7D7-96E7F926DBAB}" dt="2022-04-26T04:00:39.603" v="355" actId="20577"/>
          <ac:spMkLst>
            <pc:docMk/>
            <pc:sldMk cId="2715147812" sldId="318"/>
            <ac:spMk id="2" creationId="{00000000-0000-0000-0000-000000000000}"/>
          </ac:spMkLst>
        </pc:spChg>
      </pc:sldChg>
      <pc:sldChg chg="modSp">
        <pc:chgData name="Cedeno, Natalia" userId="S::ncedeno1@lion.lmu.edu::6abb7e13-c2e7-42b8-b134-743be299ccab" providerId="AD" clId="Web-{5F2AAC7C-BC11-F789-B7D7-96E7F926DBAB}" dt="2022-04-26T04:14:18.435" v="389"/>
        <pc:sldMkLst>
          <pc:docMk/>
          <pc:sldMk cId="126298380" sldId="322"/>
        </pc:sldMkLst>
        <pc:graphicFrameChg chg="mod modGraphic">
          <ac:chgData name="Cedeno, Natalia" userId="S::ncedeno1@lion.lmu.edu::6abb7e13-c2e7-42b8-b134-743be299ccab" providerId="AD" clId="Web-{5F2AAC7C-BC11-F789-B7D7-96E7F926DBAB}" dt="2022-04-26T04:14:18.435" v="389"/>
          <ac:graphicFrameMkLst>
            <pc:docMk/>
            <pc:sldMk cId="126298380" sldId="322"/>
            <ac:graphicFrameMk id="5" creationId="{B8121B9C-217C-32C6-0E9A-265A4F2D69F0}"/>
          </ac:graphicFrameMkLst>
        </pc:graphicFrameChg>
      </pc:sldChg>
      <pc:sldChg chg="addSp delSp modSp ord">
        <pc:chgData name="Cedeno, Natalia" userId="S::ncedeno1@lion.lmu.edu::6abb7e13-c2e7-42b8-b134-743be299ccab" providerId="AD" clId="Web-{5F2AAC7C-BC11-F789-B7D7-96E7F926DBAB}" dt="2022-04-26T04:16:19.344" v="392" actId="20577"/>
        <pc:sldMkLst>
          <pc:docMk/>
          <pc:sldMk cId="3767320984" sldId="324"/>
        </pc:sldMkLst>
        <pc:spChg chg="mod">
          <ac:chgData name="Cedeno, Natalia" userId="S::ncedeno1@lion.lmu.edu::6abb7e13-c2e7-42b8-b134-743be299ccab" providerId="AD" clId="Web-{5F2AAC7C-BC11-F789-B7D7-96E7F926DBAB}" dt="2022-04-26T04:16:19.344" v="392" actId="20577"/>
          <ac:spMkLst>
            <pc:docMk/>
            <pc:sldMk cId="3767320984" sldId="324"/>
            <ac:spMk id="2" creationId="{00000000-0000-0000-0000-000000000000}"/>
          </ac:spMkLst>
        </pc:spChg>
        <pc:graphicFrameChg chg="add mod modGraphic">
          <ac:chgData name="Cedeno, Natalia" userId="S::ncedeno1@lion.lmu.edu::6abb7e13-c2e7-42b8-b134-743be299ccab" providerId="AD" clId="Web-{5F2AAC7C-BC11-F789-B7D7-96E7F926DBAB}" dt="2022-04-26T03:54:53.532" v="346"/>
          <ac:graphicFrameMkLst>
            <pc:docMk/>
            <pc:sldMk cId="3767320984" sldId="324"/>
            <ac:graphicFrameMk id="4" creationId="{EEB02FDE-E6B6-F6C6-9B37-982307F65C96}"/>
          </ac:graphicFrameMkLst>
        </pc:graphicFrameChg>
        <pc:graphicFrameChg chg="del mod modGraphic">
          <ac:chgData name="Cedeno, Natalia" userId="S::ncedeno1@lion.lmu.edu::6abb7e13-c2e7-42b8-b134-743be299ccab" providerId="AD" clId="Web-{5F2AAC7C-BC11-F789-B7D7-96E7F926DBAB}" dt="2022-04-26T03:49:41.228" v="120"/>
          <ac:graphicFrameMkLst>
            <pc:docMk/>
            <pc:sldMk cId="3767320984" sldId="324"/>
            <ac:graphicFrameMk id="7" creationId="{EEAB652D-8F44-0189-793D-A2BFA2465111}"/>
          </ac:graphicFrameMkLst>
        </pc:graphicFrameChg>
      </pc:sldChg>
      <pc:sldChg chg="addSp delSp modSp">
        <pc:chgData name="Cedeno, Natalia" userId="S::ncedeno1@lion.lmu.edu::6abb7e13-c2e7-42b8-b134-743be299ccab" providerId="AD" clId="Web-{5F2AAC7C-BC11-F789-B7D7-96E7F926DBAB}" dt="2022-04-26T04:24:22.247" v="471"/>
        <pc:sldMkLst>
          <pc:docMk/>
          <pc:sldMk cId="3805802639" sldId="329"/>
        </pc:sldMkLst>
        <pc:spChg chg="mod">
          <ac:chgData name="Cedeno, Natalia" userId="S::ncedeno1@lion.lmu.edu::6abb7e13-c2e7-42b8-b134-743be299ccab" providerId="AD" clId="Web-{5F2AAC7C-BC11-F789-B7D7-96E7F926DBAB}" dt="2022-04-26T04:10:15.961" v="358" actId="20577"/>
          <ac:spMkLst>
            <pc:docMk/>
            <pc:sldMk cId="3805802639" sldId="329"/>
            <ac:spMk id="2" creationId="{3D73C888-0629-D397-904A-1E831C665756}"/>
          </ac:spMkLst>
        </pc:spChg>
        <pc:spChg chg="add del mod">
          <ac:chgData name="Cedeno, Natalia" userId="S::ncedeno1@lion.lmu.edu::6abb7e13-c2e7-42b8-b134-743be299ccab" providerId="AD" clId="Web-{5F2AAC7C-BC11-F789-B7D7-96E7F926DBAB}" dt="2022-04-26T04:10:45.133" v="370"/>
          <ac:spMkLst>
            <pc:docMk/>
            <pc:sldMk cId="3805802639" sldId="329"/>
            <ac:spMk id="5" creationId="{AA3E7BFD-AE39-AE35-12BA-1AA0E7D085BD}"/>
          </ac:spMkLst>
        </pc:spChg>
        <pc:spChg chg="add mod">
          <ac:chgData name="Cedeno, Natalia" userId="S::ncedeno1@lion.lmu.edu::6abb7e13-c2e7-42b8-b134-743be299ccab" providerId="AD" clId="Web-{5F2AAC7C-BC11-F789-B7D7-96E7F926DBAB}" dt="2022-04-26T04:20:49.632" v="418" actId="1076"/>
          <ac:spMkLst>
            <pc:docMk/>
            <pc:sldMk cId="3805802639" sldId="329"/>
            <ac:spMk id="6" creationId="{0886AC08-FB6A-3FA1-FF08-6007DB6296B0}"/>
          </ac:spMkLst>
        </pc:spChg>
        <pc:spChg chg="add mod">
          <ac:chgData name="Cedeno, Natalia" userId="S::ncedeno1@lion.lmu.edu::6abb7e13-c2e7-42b8-b134-743be299ccab" providerId="AD" clId="Web-{5F2AAC7C-BC11-F789-B7D7-96E7F926DBAB}" dt="2022-04-26T04:20:32.976" v="416" actId="1076"/>
          <ac:spMkLst>
            <pc:docMk/>
            <pc:sldMk cId="3805802639" sldId="329"/>
            <ac:spMk id="7" creationId="{57E9FFEC-BC14-DB48-5F8A-4BA185B6189D}"/>
          </ac:spMkLst>
        </pc:spChg>
        <pc:spChg chg="add mod">
          <ac:chgData name="Cedeno, Natalia" userId="S::ncedeno1@lion.lmu.edu::6abb7e13-c2e7-42b8-b134-743be299ccab" providerId="AD" clId="Web-{5F2AAC7C-BC11-F789-B7D7-96E7F926DBAB}" dt="2022-04-26T04:11:39.619" v="383" actId="1076"/>
          <ac:spMkLst>
            <pc:docMk/>
            <pc:sldMk cId="3805802639" sldId="329"/>
            <ac:spMk id="8" creationId="{D3B470B3-FE5A-F960-6D0E-32DECB070239}"/>
          </ac:spMkLst>
        </pc:spChg>
        <pc:spChg chg="add del mod">
          <ac:chgData name="Cedeno, Natalia" userId="S::ncedeno1@lion.lmu.edu::6abb7e13-c2e7-42b8-b134-743be299ccab" providerId="AD" clId="Web-{5F2AAC7C-BC11-F789-B7D7-96E7F926DBAB}" dt="2022-04-26T04:11:22.400" v="380"/>
          <ac:spMkLst>
            <pc:docMk/>
            <pc:sldMk cId="3805802639" sldId="329"/>
            <ac:spMk id="9" creationId="{A657AAE2-067C-22FF-2740-CBA24A381948}"/>
          </ac:spMkLst>
        </pc:spChg>
        <pc:spChg chg="add mod">
          <ac:chgData name="Cedeno, Natalia" userId="S::ncedeno1@lion.lmu.edu::6abb7e13-c2e7-42b8-b134-743be299ccab" providerId="AD" clId="Web-{5F2AAC7C-BC11-F789-B7D7-96E7F926DBAB}" dt="2022-04-26T04:20:40.101" v="417" actId="1076"/>
          <ac:spMkLst>
            <pc:docMk/>
            <pc:sldMk cId="3805802639" sldId="329"/>
            <ac:spMk id="10" creationId="{736DDB6F-4F98-5B8D-841F-F0A101B080B4}"/>
          </ac:spMkLst>
        </pc:spChg>
        <pc:spChg chg="add mod">
          <ac:chgData name="Cedeno, Natalia" userId="S::ncedeno1@lion.lmu.edu::6abb7e13-c2e7-42b8-b134-743be299ccab" providerId="AD" clId="Web-{5F2AAC7C-BC11-F789-B7D7-96E7F926DBAB}" dt="2022-04-26T04:20:14.725" v="413" actId="1076"/>
          <ac:spMkLst>
            <pc:docMk/>
            <pc:sldMk cId="3805802639" sldId="329"/>
            <ac:spMk id="11" creationId="{D1120C75-DA07-FBF8-5C77-A3E8F7151C0D}"/>
          </ac:spMkLst>
        </pc:spChg>
        <pc:spChg chg="add mod">
          <ac:chgData name="Cedeno, Natalia" userId="S::ncedeno1@lion.lmu.edu::6abb7e13-c2e7-42b8-b134-743be299ccab" providerId="AD" clId="Web-{5F2AAC7C-BC11-F789-B7D7-96E7F926DBAB}" dt="2022-04-26T04:20:23.053" v="414" actId="1076"/>
          <ac:spMkLst>
            <pc:docMk/>
            <pc:sldMk cId="3805802639" sldId="329"/>
            <ac:spMk id="12" creationId="{B1715CB1-20D4-B82F-86FB-664C51D3E07A}"/>
          </ac:spMkLst>
        </pc:spChg>
        <pc:spChg chg="add mod">
          <ac:chgData name="Cedeno, Natalia" userId="S::ncedeno1@lion.lmu.edu::6abb7e13-c2e7-42b8-b134-743be299ccab" providerId="AD" clId="Web-{5F2AAC7C-BC11-F789-B7D7-96E7F926DBAB}" dt="2022-04-26T04:21:26.414" v="434" actId="1076"/>
          <ac:spMkLst>
            <pc:docMk/>
            <pc:sldMk cId="3805802639" sldId="329"/>
            <ac:spMk id="13" creationId="{CC53B0C1-7F69-064F-5CBB-EB437C40907C}"/>
          </ac:spMkLst>
        </pc:spChg>
        <pc:spChg chg="add mod">
          <ac:chgData name="Cedeno, Natalia" userId="S::ncedeno1@lion.lmu.edu::6abb7e13-c2e7-42b8-b134-743be299ccab" providerId="AD" clId="Web-{5F2AAC7C-BC11-F789-B7D7-96E7F926DBAB}" dt="2022-04-26T04:21:39.993" v="445" actId="20577"/>
          <ac:spMkLst>
            <pc:docMk/>
            <pc:sldMk cId="3805802639" sldId="329"/>
            <ac:spMk id="14" creationId="{CF4B6ED6-EC3E-7D6B-B458-13CA2B69C821}"/>
          </ac:spMkLst>
        </pc:spChg>
        <pc:spChg chg="add mod">
          <ac:chgData name="Cedeno, Natalia" userId="S::ncedeno1@lion.lmu.edu::6abb7e13-c2e7-42b8-b134-743be299ccab" providerId="AD" clId="Web-{5F2AAC7C-BC11-F789-B7D7-96E7F926DBAB}" dt="2022-04-26T04:21:55.493" v="456" actId="20577"/>
          <ac:spMkLst>
            <pc:docMk/>
            <pc:sldMk cId="3805802639" sldId="329"/>
            <ac:spMk id="15" creationId="{D11330D9-E35A-1D1D-7587-3708BD177254}"/>
          </ac:spMkLst>
        </pc:spChg>
        <pc:picChg chg="del">
          <ac:chgData name="Cedeno, Natalia" userId="S::ncedeno1@lion.lmu.edu::6abb7e13-c2e7-42b8-b134-743be299ccab" providerId="AD" clId="Web-{5F2AAC7C-BC11-F789-B7D7-96E7F926DBAB}" dt="2022-04-26T04:10:10.773" v="356"/>
          <ac:picMkLst>
            <pc:docMk/>
            <pc:sldMk cId="3805802639" sldId="329"/>
            <ac:picMk id="4" creationId="{E742EFC0-9BF6-5FD5-DC3E-18E95A5F18F4}"/>
          </ac:picMkLst>
        </pc:picChg>
        <pc:cxnChg chg="mod">
          <ac:chgData name="Cedeno, Natalia" userId="S::ncedeno1@lion.lmu.edu::6abb7e13-c2e7-42b8-b134-743be299ccab" providerId="AD" clId="Web-{5F2AAC7C-BC11-F789-B7D7-96E7F926DBAB}" dt="2022-04-26T04:23:34.089" v="462"/>
          <ac:cxnSpMkLst>
            <pc:docMk/>
            <pc:sldMk cId="3805802639" sldId="329"/>
            <ac:cxnSpMk id="9" creationId="{B5EC6006-5CF1-0BBF-01B4-C579AC495883}"/>
          </ac:cxnSpMkLst>
        </pc:cxnChg>
        <pc:cxnChg chg="add del mod">
          <ac:chgData name="Cedeno, Natalia" userId="S::ncedeno1@lion.lmu.edu::6abb7e13-c2e7-42b8-b134-743be299ccab" providerId="AD" clId="Web-{5F2AAC7C-BC11-F789-B7D7-96E7F926DBAB}" dt="2022-04-26T04:23:47.418" v="464"/>
          <ac:cxnSpMkLst>
            <pc:docMk/>
            <pc:sldMk cId="3805802639" sldId="329"/>
            <ac:cxnSpMk id="16" creationId="{1DB76490-EC54-A27B-D332-ADA38FFE520D}"/>
          </ac:cxnSpMkLst>
        </pc:cxnChg>
        <pc:cxnChg chg="mod">
          <ac:chgData name="Cedeno, Natalia" userId="S::ncedeno1@lion.lmu.edu::6abb7e13-c2e7-42b8-b134-743be299ccab" providerId="AD" clId="Web-{5F2AAC7C-BC11-F789-B7D7-96E7F926DBAB}" dt="2022-04-26T04:24:19.169" v="470"/>
          <ac:cxnSpMkLst>
            <pc:docMk/>
            <pc:sldMk cId="3805802639" sldId="329"/>
            <ac:cxnSpMk id="17" creationId="{FA532E04-E70B-F250-8F85-F4B28F7F6584}"/>
          </ac:cxnSpMkLst>
        </pc:cxnChg>
        <pc:cxnChg chg="mod">
          <ac:chgData name="Cedeno, Natalia" userId="S::ncedeno1@lion.lmu.edu::6abb7e13-c2e7-42b8-b134-743be299ccab" providerId="AD" clId="Web-{5F2AAC7C-BC11-F789-B7D7-96E7F926DBAB}" dt="2022-04-26T04:24:22.247" v="471"/>
          <ac:cxnSpMkLst>
            <pc:docMk/>
            <pc:sldMk cId="3805802639" sldId="329"/>
            <ac:cxnSpMk id="18" creationId="{A26EEDA8-CE5E-DE77-E37F-83760ACA1103}"/>
          </ac:cxnSpMkLst>
        </pc:cxnChg>
        <pc:cxnChg chg="add mod">
          <ac:chgData name="Cedeno, Natalia" userId="S::ncedeno1@lion.lmu.edu::6abb7e13-c2e7-42b8-b134-743be299ccab" providerId="AD" clId="Web-{5F2AAC7C-BC11-F789-B7D7-96E7F926DBAB}" dt="2022-04-26T04:24:10.559" v="469" actId="1076"/>
          <ac:cxnSpMkLst>
            <pc:docMk/>
            <pc:sldMk cId="3805802639" sldId="329"/>
            <ac:cxnSpMk id="19" creationId="{DDC3A692-820D-BF6E-1E4D-FC61E98880F1}"/>
          </ac:cxnSpMkLst>
        </pc:cxnChg>
      </pc:sldChg>
      <pc:sldChg chg="new del">
        <pc:chgData name="Cedeno, Natalia" userId="S::ncedeno1@lion.lmu.edu::6abb7e13-c2e7-42b8-b134-743be299ccab" providerId="AD" clId="Web-{5F2AAC7C-BC11-F789-B7D7-96E7F926DBAB}" dt="2022-04-26T03:43:11.344" v="20"/>
        <pc:sldMkLst>
          <pc:docMk/>
          <pc:sldMk cId="3364828670" sldId="330"/>
        </pc:sldMkLst>
      </pc:sldChg>
      <pc:sldChg chg="addSp delSp modSp">
        <pc:chgData name="Cedeno, Natalia" userId="S::ncedeno1@lion.lmu.edu::6abb7e13-c2e7-42b8-b134-743be299ccab" providerId="AD" clId="Web-{5F2AAC7C-BC11-F789-B7D7-96E7F926DBAB}" dt="2022-04-26T04:35:17.544" v="529" actId="1076"/>
        <pc:sldMkLst>
          <pc:docMk/>
          <pc:sldMk cId="2979267105" sldId="331"/>
        </pc:sldMkLst>
        <pc:spChg chg="add del mod">
          <ac:chgData name="Cedeno, Natalia" userId="S::ncedeno1@lion.lmu.edu::6abb7e13-c2e7-42b8-b134-743be299ccab" providerId="AD" clId="Web-{5F2AAC7C-BC11-F789-B7D7-96E7F926DBAB}" dt="2022-04-26T04:25:49.155" v="488"/>
          <ac:spMkLst>
            <pc:docMk/>
            <pc:sldMk cId="2979267105" sldId="331"/>
            <ac:spMk id="20" creationId="{5F1726F9-C93F-5B91-35DA-F645F3E52AC8}"/>
          </ac:spMkLst>
        </pc:spChg>
        <pc:spChg chg="mod">
          <ac:chgData name="Cedeno, Natalia" userId="S::ncedeno1@lion.lmu.edu::6abb7e13-c2e7-42b8-b134-743be299ccab" providerId="AD" clId="Web-{5F2AAC7C-BC11-F789-B7D7-96E7F926DBAB}" dt="2022-04-26T04:26:00.687" v="491" actId="1076"/>
          <ac:spMkLst>
            <pc:docMk/>
            <pc:sldMk cId="2979267105" sldId="331"/>
            <ac:spMk id="22" creationId="{4CE74997-B2C2-A029-78B6-553DB772B2ED}"/>
          </ac:spMkLst>
        </pc:spChg>
        <pc:spChg chg="add">
          <ac:chgData name="Cedeno, Natalia" userId="S::ncedeno1@lion.lmu.edu::6abb7e13-c2e7-42b8-b134-743be299ccab" providerId="AD" clId="Web-{5F2AAC7C-BC11-F789-B7D7-96E7F926DBAB}" dt="2022-04-26T04:26:02.390" v="492"/>
          <ac:spMkLst>
            <pc:docMk/>
            <pc:sldMk cId="2979267105" sldId="331"/>
            <ac:spMk id="24" creationId="{D54511C5-6547-307A-FBF4-C9CCA8C83E07}"/>
          </ac:spMkLst>
        </pc:spChg>
        <pc:spChg chg="add del mod">
          <ac:chgData name="Cedeno, Natalia" userId="S::ncedeno1@lion.lmu.edu::6abb7e13-c2e7-42b8-b134-743be299ccab" providerId="AD" clId="Web-{5F2AAC7C-BC11-F789-B7D7-96E7F926DBAB}" dt="2022-04-26T04:27:05.798" v="500"/>
          <ac:spMkLst>
            <pc:docMk/>
            <pc:sldMk cId="2979267105" sldId="331"/>
            <ac:spMk id="25" creationId="{72872712-FB8C-3AF4-65E5-536CFC3E30AC}"/>
          </ac:spMkLst>
        </pc:spChg>
        <pc:spChg chg="add">
          <ac:chgData name="Cedeno, Natalia" userId="S::ncedeno1@lion.lmu.edu::6abb7e13-c2e7-42b8-b134-743be299ccab" providerId="AD" clId="Web-{5F2AAC7C-BC11-F789-B7D7-96E7F926DBAB}" dt="2022-04-26T04:26:03.218" v="494"/>
          <ac:spMkLst>
            <pc:docMk/>
            <pc:sldMk cId="2979267105" sldId="331"/>
            <ac:spMk id="26" creationId="{0E86701A-770F-6AE3-5FE9-0CA79A40BFBB}"/>
          </ac:spMkLst>
        </pc:spChg>
        <pc:spChg chg="add">
          <ac:chgData name="Cedeno, Natalia" userId="S::ncedeno1@lion.lmu.edu::6abb7e13-c2e7-42b8-b134-743be299ccab" providerId="AD" clId="Web-{5F2AAC7C-BC11-F789-B7D7-96E7F926DBAB}" dt="2022-04-26T04:26:03.578" v="495"/>
          <ac:spMkLst>
            <pc:docMk/>
            <pc:sldMk cId="2979267105" sldId="331"/>
            <ac:spMk id="27" creationId="{D6F12CA0-A1E4-CAB3-778B-FF4E3562BFAE}"/>
          </ac:spMkLst>
        </pc:spChg>
        <pc:spChg chg="add del mod">
          <ac:chgData name="Cedeno, Natalia" userId="S::ncedeno1@lion.lmu.edu::6abb7e13-c2e7-42b8-b134-743be299ccab" providerId="AD" clId="Web-{5F2AAC7C-BC11-F789-B7D7-96E7F926DBAB}" dt="2022-04-26T04:27:03.282" v="498"/>
          <ac:spMkLst>
            <pc:docMk/>
            <pc:sldMk cId="2979267105" sldId="331"/>
            <ac:spMk id="28" creationId="{036D94F9-F781-CDDE-81EE-02110287DB4F}"/>
          </ac:spMkLst>
        </pc:spChg>
        <pc:cxnChg chg="mod">
          <ac:chgData name="Cedeno, Natalia" userId="S::ncedeno1@lion.lmu.edu::6abb7e13-c2e7-42b8-b134-743be299ccab" providerId="AD" clId="Web-{5F2AAC7C-BC11-F789-B7D7-96E7F926DBAB}" dt="2022-04-26T04:32:31.712" v="523" actId="14100"/>
          <ac:cxnSpMkLst>
            <pc:docMk/>
            <pc:sldMk cId="2979267105" sldId="331"/>
            <ac:cxnSpMk id="4" creationId="{F55F6CC9-B32C-B19A-CC63-91DF68A090A4}"/>
          </ac:cxnSpMkLst>
        </pc:cxnChg>
        <pc:cxnChg chg="mod">
          <ac:chgData name="Cedeno, Natalia" userId="S::ncedeno1@lion.lmu.edu::6abb7e13-c2e7-42b8-b134-743be299ccab" providerId="AD" clId="Web-{5F2AAC7C-BC11-F789-B7D7-96E7F926DBAB}" dt="2022-04-26T04:27:41.736" v="501"/>
          <ac:cxnSpMkLst>
            <pc:docMk/>
            <pc:sldMk cId="2979267105" sldId="331"/>
            <ac:cxnSpMk id="5" creationId="{B10207E7-569C-82ED-F748-895DABC4E0C0}"/>
          </ac:cxnSpMkLst>
        </pc:cxnChg>
        <pc:cxnChg chg="add mod">
          <ac:chgData name="Cedeno, Natalia" userId="S::ncedeno1@lion.lmu.edu::6abb7e13-c2e7-42b8-b134-743be299ccab" providerId="AD" clId="Web-{5F2AAC7C-BC11-F789-B7D7-96E7F926DBAB}" dt="2022-04-26T04:35:17.544" v="529" actId="1076"/>
          <ac:cxnSpMkLst>
            <pc:docMk/>
            <pc:sldMk cId="2979267105" sldId="331"/>
            <ac:cxnSpMk id="16" creationId="{A684FFAE-07AE-A82E-19C0-8B6DBE7B2DE6}"/>
          </ac:cxnSpMkLst>
        </pc:cxnChg>
        <pc:cxnChg chg="mod">
          <ac:chgData name="Cedeno, Natalia" userId="S::ncedeno1@lion.lmu.edu::6abb7e13-c2e7-42b8-b134-743be299ccab" providerId="AD" clId="Web-{5F2AAC7C-BC11-F789-B7D7-96E7F926DBAB}" dt="2022-04-26T04:34:00.229" v="524" actId="14100"/>
          <ac:cxnSpMkLst>
            <pc:docMk/>
            <pc:sldMk cId="2979267105" sldId="331"/>
            <ac:cxnSpMk id="28" creationId="{C0F45D12-B5BA-1772-7423-7D8F6ECE75F0}"/>
          </ac:cxnSpMkLst>
        </pc:cxnChg>
        <pc:cxnChg chg="mod">
          <ac:chgData name="Cedeno, Natalia" userId="S::ncedeno1@lion.lmu.edu::6abb7e13-c2e7-42b8-b134-743be299ccab" providerId="AD" clId="Web-{5F2AAC7C-BC11-F789-B7D7-96E7F926DBAB}" dt="2022-04-26T04:27:50.846" v="502"/>
          <ac:cxnSpMkLst>
            <pc:docMk/>
            <pc:sldMk cId="2979267105" sldId="331"/>
            <ac:cxnSpMk id="29" creationId="{9440F6CF-99A9-A07C-EB38-8B06EA666262}"/>
          </ac:cxnSpMkLst>
        </pc:cxnChg>
        <pc:cxnChg chg="add del mod">
          <ac:chgData name="Cedeno, Natalia" userId="S::ncedeno1@lion.lmu.edu::6abb7e13-c2e7-42b8-b134-743be299ccab" providerId="AD" clId="Web-{5F2AAC7C-BC11-F789-B7D7-96E7F926DBAB}" dt="2022-04-26T04:30:37.412" v="507"/>
          <ac:cxnSpMkLst>
            <pc:docMk/>
            <pc:sldMk cId="2979267105" sldId="331"/>
            <ac:cxnSpMk id="30" creationId="{4765815B-E0F1-8101-1431-FA82C586DFB6}"/>
          </ac:cxnSpMkLst>
        </pc:cxnChg>
        <pc:cxnChg chg="del mod">
          <ac:chgData name="Cedeno, Natalia" userId="S::ncedeno1@lion.lmu.edu::6abb7e13-c2e7-42b8-b134-743be299ccab" providerId="AD" clId="Web-{5F2AAC7C-BC11-F789-B7D7-96E7F926DBAB}" dt="2022-04-26T04:34:15.324" v="526"/>
          <ac:cxnSpMkLst>
            <pc:docMk/>
            <pc:sldMk cId="2979267105" sldId="331"/>
            <ac:cxnSpMk id="30" creationId="{4B4DE30B-31F3-04C6-08C8-494B2A3E5539}"/>
          </ac:cxnSpMkLst>
        </pc:cxnChg>
        <pc:cxnChg chg="add mod">
          <ac:chgData name="Cedeno, Natalia" userId="S::ncedeno1@lion.lmu.edu::6abb7e13-c2e7-42b8-b134-743be299ccab" providerId="AD" clId="Web-{5F2AAC7C-BC11-F789-B7D7-96E7F926DBAB}" dt="2022-04-26T04:32:23.633" v="522" actId="14100"/>
          <ac:cxnSpMkLst>
            <pc:docMk/>
            <pc:sldMk cId="2979267105" sldId="331"/>
            <ac:cxnSpMk id="31" creationId="{CE662B1D-8298-8E0C-3051-85789394CF26}"/>
          </ac:cxnSpMkLst>
        </pc:cxnChg>
        <pc:cxnChg chg="add mod">
          <ac:chgData name="Cedeno, Natalia" userId="S::ncedeno1@lion.lmu.edu::6abb7e13-c2e7-42b8-b134-743be299ccab" providerId="AD" clId="Web-{5F2AAC7C-BC11-F789-B7D7-96E7F926DBAB}" dt="2022-04-26T04:34:21.949" v="528" actId="1076"/>
          <ac:cxnSpMkLst>
            <pc:docMk/>
            <pc:sldMk cId="2979267105" sldId="331"/>
            <ac:cxnSpMk id="33" creationId="{A3F534EF-F102-2505-9B80-D5498CE11DA0}"/>
          </ac:cxnSpMkLst>
        </pc:cxnChg>
      </pc:sldChg>
      <pc:sldChg chg="delSp modSp add replId">
        <pc:chgData name="Cedeno, Natalia" userId="S::ncedeno1@lion.lmu.edu::6abb7e13-c2e7-42b8-b134-743be299ccab" providerId="AD" clId="Web-{5F2AAC7C-BC11-F789-B7D7-96E7F926DBAB}" dt="2022-04-26T15:03:45.432" v="554" actId="14100"/>
        <pc:sldMkLst>
          <pc:docMk/>
          <pc:sldMk cId="3629592858" sldId="332"/>
        </pc:sldMkLst>
        <pc:spChg chg="mod">
          <ac:chgData name="Cedeno, Natalia" userId="S::ncedeno1@lion.lmu.edu::6abb7e13-c2e7-42b8-b134-743be299ccab" providerId="AD" clId="Web-{5F2AAC7C-BC11-F789-B7D7-96E7F926DBAB}" dt="2022-04-26T14:57:45.721" v="553" actId="20577"/>
          <ac:spMkLst>
            <pc:docMk/>
            <pc:sldMk cId="3629592858" sldId="332"/>
            <ac:spMk id="2" creationId="{00000000-0000-0000-0000-000000000000}"/>
          </ac:spMkLst>
        </pc:spChg>
        <pc:graphicFrameChg chg="del">
          <ac:chgData name="Cedeno, Natalia" userId="S::ncedeno1@lion.lmu.edu::6abb7e13-c2e7-42b8-b134-743be299ccab" providerId="AD" clId="Web-{5F2AAC7C-BC11-F789-B7D7-96E7F926DBAB}" dt="2022-04-26T14:57:18.174" v="538"/>
          <ac:graphicFrameMkLst>
            <pc:docMk/>
            <pc:sldMk cId="3629592858" sldId="332"/>
            <ac:graphicFrameMk id="4" creationId="{EEB02FDE-E6B6-F6C6-9B37-982307F65C96}"/>
          </ac:graphicFrameMkLst>
        </pc:graphicFrameChg>
        <pc:picChg chg="mod">
          <ac:chgData name="Cedeno, Natalia" userId="S::ncedeno1@lion.lmu.edu::6abb7e13-c2e7-42b8-b134-743be299ccab" providerId="AD" clId="Web-{5F2AAC7C-BC11-F789-B7D7-96E7F926DBAB}" dt="2022-04-26T15:03:45.432" v="554" actId="14100"/>
          <ac:picMkLst>
            <pc:docMk/>
            <pc:sldMk cId="3629592858" sldId="332"/>
            <ac:picMk id="4" creationId="{F1C17222-CFF1-A3E9-68BD-80C727DA8271}"/>
          </ac:picMkLst>
        </pc:picChg>
      </pc:sldChg>
      <pc:sldChg chg="addSp delSp modSp">
        <pc:chgData name="Cedeno, Natalia" userId="S::ncedeno1@lion.lmu.edu::6abb7e13-c2e7-42b8-b134-743be299ccab" providerId="AD" clId="Web-{5F2AAC7C-BC11-F789-B7D7-96E7F926DBAB}" dt="2022-04-26T15:08:35.502" v="574" actId="1076"/>
        <pc:sldMkLst>
          <pc:docMk/>
          <pc:sldMk cId="2578054417" sldId="333"/>
        </pc:sldMkLst>
        <pc:spChg chg="del">
          <ac:chgData name="Cedeno, Natalia" userId="S::ncedeno1@lion.lmu.edu::6abb7e13-c2e7-42b8-b134-743be299ccab" providerId="AD" clId="Web-{5F2AAC7C-BC11-F789-B7D7-96E7F926DBAB}" dt="2022-04-26T15:04:09.120" v="555"/>
          <ac:spMkLst>
            <pc:docMk/>
            <pc:sldMk cId="2578054417" sldId="333"/>
            <ac:spMk id="2" creationId="{72EAC22A-A7E1-963E-F228-206137D3A50A}"/>
          </ac:spMkLst>
        </pc:spChg>
        <pc:spChg chg="add mod">
          <ac:chgData name="Cedeno, Natalia" userId="S::ncedeno1@lion.lmu.edu::6abb7e13-c2e7-42b8-b134-743be299ccab" providerId="AD" clId="Web-{5F2AAC7C-BC11-F789-B7D7-96E7F926DBAB}" dt="2022-04-26T15:07:26.641" v="566" actId="20577"/>
          <ac:spMkLst>
            <pc:docMk/>
            <pc:sldMk cId="2578054417" sldId="333"/>
            <ac:spMk id="7" creationId="{AA48F7A0-3AE2-93F4-F32F-B7B5C88202D7}"/>
          </ac:spMkLst>
        </pc:spChg>
        <pc:spChg chg="mod">
          <ac:chgData name="Cedeno, Natalia" userId="S::ncedeno1@lion.lmu.edu::6abb7e13-c2e7-42b8-b134-743be299ccab" providerId="AD" clId="Web-{5F2AAC7C-BC11-F789-B7D7-96E7F926DBAB}" dt="2022-04-26T15:05:03.090" v="560" actId="20577"/>
          <ac:spMkLst>
            <pc:docMk/>
            <pc:sldMk cId="2578054417" sldId="333"/>
            <ac:spMk id="8" creationId="{A9413AFC-FCC4-D682-8F35-AFFDFE2022BD}"/>
          </ac:spMkLst>
        </pc:spChg>
        <pc:spChg chg="mod">
          <ac:chgData name="Cedeno, Natalia" userId="S::ncedeno1@lion.lmu.edu::6abb7e13-c2e7-42b8-b134-743be299ccab" providerId="AD" clId="Web-{5F2AAC7C-BC11-F789-B7D7-96E7F926DBAB}" dt="2022-04-26T15:06:33.452" v="562" actId="1076"/>
          <ac:spMkLst>
            <pc:docMk/>
            <pc:sldMk cId="2578054417" sldId="333"/>
            <ac:spMk id="10" creationId="{2C1AEBB4-1D83-A421-558B-A910E1225DB9}"/>
          </ac:spMkLst>
        </pc:spChg>
        <pc:picChg chg="mod">
          <ac:chgData name="Cedeno, Natalia" userId="S::ncedeno1@lion.lmu.edu::6abb7e13-c2e7-42b8-b134-743be299ccab" providerId="AD" clId="Web-{5F2AAC7C-BC11-F789-B7D7-96E7F926DBAB}" dt="2022-04-26T15:08:35.502" v="574" actId="1076"/>
          <ac:picMkLst>
            <pc:docMk/>
            <pc:sldMk cId="2578054417" sldId="333"/>
            <ac:picMk id="6" creationId="{CF6C92B4-872A-226F-E5E3-1DC21A78555D}"/>
          </ac:picMkLst>
        </pc:picChg>
        <pc:picChg chg="mod">
          <ac:chgData name="Cedeno, Natalia" userId="S::ncedeno1@lion.lmu.edu::6abb7e13-c2e7-42b8-b134-743be299ccab" providerId="AD" clId="Web-{5F2AAC7C-BC11-F789-B7D7-96E7F926DBAB}" dt="2022-04-26T15:08:21.564" v="571" actId="1076"/>
          <ac:picMkLst>
            <pc:docMk/>
            <pc:sldMk cId="2578054417" sldId="333"/>
            <ac:picMk id="9" creationId="{20B19B6F-52EC-02CB-5765-10874976F43E}"/>
          </ac:picMkLst>
        </pc:picChg>
      </pc:sldChg>
      <pc:sldChg chg="new del">
        <pc:chgData name="Cedeno, Natalia" userId="S::ncedeno1@lion.lmu.edu::6abb7e13-c2e7-42b8-b134-743be299ccab" providerId="AD" clId="Web-{5F2AAC7C-BC11-F789-B7D7-96E7F926DBAB}" dt="2022-04-26T14:57:35.861" v="540"/>
        <pc:sldMkLst>
          <pc:docMk/>
          <pc:sldMk cId="2911621852" sldId="333"/>
        </pc:sldMkLst>
      </pc:sldChg>
    </pc:docChg>
  </pc:docChgLst>
  <pc:docChgLst>
    <pc:chgData name="Green, Ian" userId="S::igreen1@lion.lmu.edu::d1dd52b4-bcea-4dae-92d3-e74f77d8a619" providerId="AD" clId="Web-{6FFAF646-384E-C857-A6A9-D200B452767D}"/>
    <pc:docChg chg="modSld sldOrd">
      <pc:chgData name="Green, Ian" userId="S::igreen1@lion.lmu.edu::d1dd52b4-bcea-4dae-92d3-e74f77d8a619" providerId="AD" clId="Web-{6FFAF646-384E-C857-A6A9-D200B452767D}" dt="2022-04-20T21:51:13.195" v="292" actId="1076"/>
      <pc:docMkLst>
        <pc:docMk/>
      </pc:docMkLst>
      <pc:sldChg chg="modSp">
        <pc:chgData name="Green, Ian" userId="S::igreen1@lion.lmu.edu::d1dd52b4-bcea-4dae-92d3-e74f77d8a619" providerId="AD" clId="Web-{6FFAF646-384E-C857-A6A9-D200B452767D}" dt="2022-04-20T21:45:49.800" v="127" actId="20577"/>
        <pc:sldMkLst>
          <pc:docMk/>
          <pc:sldMk cId="692931126" sldId="258"/>
        </pc:sldMkLst>
        <pc:spChg chg="mod">
          <ac:chgData name="Green, Ian" userId="S::igreen1@lion.lmu.edu::d1dd52b4-bcea-4dae-92d3-e74f77d8a619" providerId="AD" clId="Web-{6FFAF646-384E-C857-A6A9-D200B452767D}" dt="2022-04-20T21:45:49.800" v="127" actId="20577"/>
          <ac:spMkLst>
            <pc:docMk/>
            <pc:sldMk cId="692931126" sldId="258"/>
            <ac:spMk id="5" creationId="{00000000-0000-0000-0000-000000000000}"/>
          </ac:spMkLst>
        </pc:spChg>
      </pc:sldChg>
      <pc:sldChg chg="modSp ord">
        <pc:chgData name="Green, Ian" userId="S::igreen1@lion.lmu.edu::d1dd52b4-bcea-4dae-92d3-e74f77d8a619" providerId="AD" clId="Web-{6FFAF646-384E-C857-A6A9-D200B452767D}" dt="2022-04-20T21:48:08.145" v="190"/>
        <pc:sldMkLst>
          <pc:docMk/>
          <pc:sldMk cId="633625342" sldId="263"/>
        </pc:sldMkLst>
        <pc:spChg chg="mod">
          <ac:chgData name="Green, Ian" userId="S::igreen1@lion.lmu.edu::d1dd52b4-bcea-4dae-92d3-e74f77d8a619" providerId="AD" clId="Web-{6FFAF646-384E-C857-A6A9-D200B452767D}" dt="2022-04-20T21:44:44.533" v="78" actId="20577"/>
          <ac:spMkLst>
            <pc:docMk/>
            <pc:sldMk cId="633625342" sldId="263"/>
            <ac:spMk id="2" creationId="{00000000-0000-0000-0000-000000000000}"/>
          </ac:spMkLst>
        </pc:spChg>
        <pc:spChg chg="mod">
          <ac:chgData name="Green, Ian" userId="S::igreen1@lion.lmu.edu::d1dd52b4-bcea-4dae-92d3-e74f77d8a619" providerId="AD" clId="Web-{6FFAF646-384E-C857-A6A9-D200B452767D}" dt="2022-04-20T21:45:15.580" v="121" actId="20577"/>
          <ac:spMkLst>
            <pc:docMk/>
            <pc:sldMk cId="633625342" sldId="263"/>
            <ac:spMk id="5" creationId="{00000000-0000-0000-0000-000000000000}"/>
          </ac:spMkLst>
        </pc:spChg>
      </pc:sldChg>
      <pc:sldChg chg="addSp delSp modSp">
        <pc:chgData name="Green, Ian" userId="S::igreen1@lion.lmu.edu::d1dd52b4-bcea-4dae-92d3-e74f77d8a619" providerId="AD" clId="Web-{6FFAF646-384E-C857-A6A9-D200B452767D}" dt="2022-04-20T21:22:47.774" v="26" actId="1076"/>
        <pc:sldMkLst>
          <pc:docMk/>
          <pc:sldMk cId="3289880669" sldId="266"/>
        </pc:sldMkLst>
        <pc:picChg chg="mod">
          <ac:chgData name="Green, Ian" userId="S::igreen1@lion.lmu.edu::d1dd52b4-bcea-4dae-92d3-e74f77d8a619" providerId="AD" clId="Web-{6FFAF646-384E-C857-A6A9-D200B452767D}" dt="2022-04-20T21:15:26.642" v="2" actId="1076"/>
          <ac:picMkLst>
            <pc:docMk/>
            <pc:sldMk cId="3289880669" sldId="266"/>
            <ac:picMk id="3" creationId="{79FAA343-C46B-F745-B252-6D7600CE6EFB}"/>
          </ac:picMkLst>
        </pc:picChg>
        <pc:picChg chg="add del mod">
          <ac:chgData name="Green, Ian" userId="S::igreen1@lion.lmu.edu::d1dd52b4-bcea-4dae-92d3-e74f77d8a619" providerId="AD" clId="Web-{6FFAF646-384E-C857-A6A9-D200B452767D}" dt="2022-04-20T21:16:24.706" v="9"/>
          <ac:picMkLst>
            <pc:docMk/>
            <pc:sldMk cId="3289880669" sldId="266"/>
            <ac:picMk id="4" creationId="{CCB22DD2-6282-5B11-7E96-BDDD7649EA19}"/>
          </ac:picMkLst>
        </pc:picChg>
        <pc:picChg chg="add mod">
          <ac:chgData name="Green, Ian" userId="S::igreen1@lion.lmu.edu::d1dd52b4-bcea-4dae-92d3-e74f77d8a619" providerId="AD" clId="Web-{6FFAF646-384E-C857-A6A9-D200B452767D}" dt="2022-04-20T21:22:47.774" v="26" actId="1076"/>
          <ac:picMkLst>
            <pc:docMk/>
            <pc:sldMk cId="3289880669" sldId="266"/>
            <ac:picMk id="6" creationId="{D008C394-4517-9EBC-E80A-CC0E63FC0D4E}"/>
          </ac:picMkLst>
        </pc:picChg>
      </pc:sldChg>
      <pc:sldChg chg="modSp">
        <pc:chgData name="Green, Ian" userId="S::igreen1@lion.lmu.edu::d1dd52b4-bcea-4dae-92d3-e74f77d8a619" providerId="AD" clId="Web-{6FFAF646-384E-C857-A6A9-D200B452767D}" dt="2022-04-20T21:48:43.630" v="201" actId="20577"/>
        <pc:sldMkLst>
          <pc:docMk/>
          <pc:sldMk cId="372190636" sldId="298"/>
        </pc:sldMkLst>
        <pc:spChg chg="mod">
          <ac:chgData name="Green, Ian" userId="S::igreen1@lion.lmu.edu::d1dd52b4-bcea-4dae-92d3-e74f77d8a619" providerId="AD" clId="Web-{6FFAF646-384E-C857-A6A9-D200B452767D}" dt="2022-04-20T21:48:43.630" v="201" actId="20577"/>
          <ac:spMkLst>
            <pc:docMk/>
            <pc:sldMk cId="372190636" sldId="298"/>
            <ac:spMk id="2" creationId="{00000000-0000-0000-0000-000000000000}"/>
          </ac:spMkLst>
        </pc:spChg>
        <pc:spChg chg="mod">
          <ac:chgData name="Green, Ian" userId="S::igreen1@lion.lmu.edu::d1dd52b4-bcea-4dae-92d3-e74f77d8a619" providerId="AD" clId="Web-{6FFAF646-384E-C857-A6A9-D200B452767D}" dt="2022-04-20T21:46:30.691" v="189" actId="20577"/>
          <ac:spMkLst>
            <pc:docMk/>
            <pc:sldMk cId="372190636" sldId="298"/>
            <ac:spMk id="5" creationId="{00000000-0000-0000-0000-000000000000}"/>
          </ac:spMkLst>
        </pc:spChg>
      </pc:sldChg>
      <pc:sldChg chg="addSp modSp">
        <pc:chgData name="Green, Ian" userId="S::igreen1@lion.lmu.edu::d1dd52b4-bcea-4dae-92d3-e74f77d8a619" providerId="AD" clId="Web-{6FFAF646-384E-C857-A6A9-D200B452767D}" dt="2022-04-20T21:51:13.195" v="292" actId="1076"/>
        <pc:sldMkLst>
          <pc:docMk/>
          <pc:sldMk cId="3377420777" sldId="308"/>
        </pc:sldMkLst>
        <pc:spChg chg="mod">
          <ac:chgData name="Green, Ian" userId="S::igreen1@lion.lmu.edu::d1dd52b4-bcea-4dae-92d3-e74f77d8a619" providerId="AD" clId="Web-{6FFAF646-384E-C857-A6A9-D200B452767D}" dt="2022-04-20T21:50:17.413" v="269" actId="20577"/>
          <ac:spMkLst>
            <pc:docMk/>
            <pc:sldMk cId="3377420777" sldId="308"/>
            <ac:spMk id="5" creationId="{00000000-0000-0000-0000-000000000000}"/>
          </ac:spMkLst>
        </pc:spChg>
        <pc:spChg chg="add mod">
          <ac:chgData name="Green, Ian" userId="S::igreen1@lion.lmu.edu::d1dd52b4-bcea-4dae-92d3-e74f77d8a619" providerId="AD" clId="Web-{6FFAF646-384E-C857-A6A9-D200B452767D}" dt="2022-04-20T21:51:07.070" v="290" actId="14100"/>
          <ac:spMkLst>
            <pc:docMk/>
            <pc:sldMk cId="3377420777" sldId="308"/>
            <ac:spMk id="7" creationId="{781360AF-7754-43A7-A4EE-4D444C6E4DA7}"/>
          </ac:spMkLst>
        </pc:spChg>
        <pc:picChg chg="add mod">
          <ac:chgData name="Green, Ian" userId="S::igreen1@lion.lmu.edu::d1dd52b4-bcea-4dae-92d3-e74f77d8a619" providerId="AD" clId="Web-{6FFAF646-384E-C857-A6A9-D200B452767D}" dt="2022-04-20T21:51:13.195" v="292" actId="1076"/>
          <ac:picMkLst>
            <pc:docMk/>
            <pc:sldMk cId="3377420777" sldId="308"/>
            <ac:picMk id="6" creationId="{3A539F69-4600-6F4D-F71E-3AD3DE094664}"/>
          </ac:picMkLst>
        </pc:picChg>
      </pc:sldChg>
    </pc:docChg>
  </pc:docChgLst>
  <pc:docChgLst>
    <pc:chgData name="Cedeno, Natalia" userId="cf1ec8c6-802e-4f91-8549-cf356a3503ab" providerId="ADAL" clId="{55BAA7BE-820F-644D-A433-C68DAC379F09}"/>
    <pc:docChg chg="custSel modSld">
      <pc:chgData name="Cedeno, Natalia" userId="cf1ec8c6-802e-4f91-8549-cf356a3503ab" providerId="ADAL" clId="{55BAA7BE-820F-644D-A433-C68DAC379F09}" dt="2022-04-19T03:32:12.605" v="19" actId="1076"/>
      <pc:docMkLst>
        <pc:docMk/>
      </pc:docMkLst>
      <pc:sldChg chg="addSp delSp modSp mod modAnim">
        <pc:chgData name="Cedeno, Natalia" userId="cf1ec8c6-802e-4f91-8549-cf356a3503ab" providerId="ADAL" clId="{55BAA7BE-820F-644D-A433-C68DAC379F09}" dt="2022-04-19T03:32:12.605" v="19" actId="1076"/>
        <pc:sldMkLst>
          <pc:docMk/>
          <pc:sldMk cId="3289880669" sldId="266"/>
        </pc:sldMkLst>
        <pc:spChg chg="del">
          <ac:chgData name="Cedeno, Natalia" userId="cf1ec8c6-802e-4f91-8549-cf356a3503ab" providerId="ADAL" clId="{55BAA7BE-820F-644D-A433-C68DAC379F09}" dt="2022-04-19T03:31:32.696" v="4" actId="478"/>
          <ac:spMkLst>
            <pc:docMk/>
            <pc:sldMk cId="3289880669" sldId="266"/>
            <ac:spMk id="4" creationId="{AE71306A-7787-44CD-979E-2739F8F54003}"/>
          </ac:spMkLst>
        </pc:spChg>
        <pc:spChg chg="add del mod">
          <ac:chgData name="Cedeno, Natalia" userId="cf1ec8c6-802e-4f91-8549-cf356a3503ab" providerId="ADAL" clId="{55BAA7BE-820F-644D-A433-C68DAC379F09}" dt="2022-04-19T03:31:40.320" v="7" actId="478"/>
          <ac:spMkLst>
            <pc:docMk/>
            <pc:sldMk cId="3289880669" sldId="266"/>
            <ac:spMk id="7" creationId="{168726A0-E19B-3A46-B747-698E8E3F90F1}"/>
          </ac:spMkLst>
        </pc:spChg>
        <pc:picChg chg="add mod">
          <ac:chgData name="Cedeno, Natalia" userId="cf1ec8c6-802e-4f91-8549-cf356a3503ab" providerId="ADAL" clId="{55BAA7BE-820F-644D-A433-C68DAC379F09}" dt="2022-04-19T03:32:12.605" v="19" actId="1076"/>
          <ac:picMkLst>
            <pc:docMk/>
            <pc:sldMk cId="3289880669" sldId="266"/>
            <ac:picMk id="3" creationId="{79FAA343-C46B-F745-B252-6D7600CE6EFB}"/>
          </ac:picMkLst>
        </pc:picChg>
      </pc:sldChg>
    </pc:docChg>
  </pc:docChgLst>
  <pc:docChgLst>
    <pc:chgData name="Green, Ian" userId="S::igreen1@lion.lmu.edu::d1dd52b4-bcea-4dae-92d3-e74f77d8a619" providerId="AD" clId="Web-{ABF652ED-0414-8AD5-90EF-66B077490B1B}"/>
    <pc:docChg chg="modSld">
      <pc:chgData name="Green, Ian" userId="S::igreen1@lion.lmu.edu::d1dd52b4-bcea-4dae-92d3-e74f77d8a619" providerId="AD" clId="Web-{ABF652ED-0414-8AD5-90EF-66B077490B1B}" dt="2022-04-26T05:18:48.077" v="1"/>
      <pc:docMkLst>
        <pc:docMk/>
      </pc:docMkLst>
      <pc:sldChg chg="modSp">
        <pc:chgData name="Green, Ian" userId="S::igreen1@lion.lmu.edu::d1dd52b4-bcea-4dae-92d3-e74f77d8a619" providerId="AD" clId="Web-{ABF652ED-0414-8AD5-90EF-66B077490B1B}" dt="2022-04-26T05:18:48.077" v="1"/>
        <pc:sldMkLst>
          <pc:docMk/>
          <pc:sldMk cId="2979267105" sldId="331"/>
        </pc:sldMkLst>
        <pc:cxnChg chg="mod">
          <ac:chgData name="Green, Ian" userId="S::igreen1@lion.lmu.edu::d1dd52b4-bcea-4dae-92d3-e74f77d8a619" providerId="AD" clId="Web-{ABF652ED-0414-8AD5-90EF-66B077490B1B}" dt="2022-04-26T05:18:48.077" v="1"/>
          <ac:cxnSpMkLst>
            <pc:docMk/>
            <pc:sldMk cId="2979267105" sldId="331"/>
            <ac:cxnSpMk id="16" creationId="{A684FFAE-07AE-A82E-19C0-8B6DBE7B2DE6}"/>
          </ac:cxnSpMkLst>
        </pc:cxnChg>
      </pc:sldChg>
    </pc:docChg>
  </pc:docChgLst>
  <pc:docChgLst>
    <pc:chgData name="Cedeno, Natalia" userId="S::ncedeno1@lion.lmu.edu::6abb7e13-c2e7-42b8-b134-743be299ccab" providerId="AD" clId="Web-{9BB99C10-A026-C7D9-EFF8-BCE74946C941}"/>
    <pc:docChg chg="modSld">
      <pc:chgData name="Cedeno, Natalia" userId="S::ncedeno1@lion.lmu.edu::6abb7e13-c2e7-42b8-b134-743be299ccab" providerId="AD" clId="Web-{9BB99C10-A026-C7D9-EFF8-BCE74946C941}" dt="2022-02-22T19:02:28.551" v="22" actId="1076"/>
      <pc:docMkLst>
        <pc:docMk/>
      </pc:docMkLst>
      <pc:sldChg chg="modSp">
        <pc:chgData name="Cedeno, Natalia" userId="S::ncedeno1@lion.lmu.edu::6abb7e13-c2e7-42b8-b134-743be299ccab" providerId="AD" clId="Web-{9BB99C10-A026-C7D9-EFF8-BCE74946C941}" dt="2022-02-22T19:02:28.551" v="22" actId="1076"/>
        <pc:sldMkLst>
          <pc:docMk/>
          <pc:sldMk cId="1699159347" sldId="256"/>
        </pc:sldMkLst>
        <pc:spChg chg="mod">
          <ac:chgData name="Cedeno, Natalia" userId="S::ncedeno1@lion.lmu.edu::6abb7e13-c2e7-42b8-b134-743be299ccab" providerId="AD" clId="Web-{9BB99C10-A026-C7D9-EFF8-BCE74946C941}" dt="2022-02-22T19:02:21.567" v="21" actId="1076"/>
          <ac:spMkLst>
            <pc:docMk/>
            <pc:sldMk cId="1699159347" sldId="256"/>
            <ac:spMk id="7" creationId="{00000000-0000-0000-0000-000000000000}"/>
          </ac:spMkLst>
        </pc:spChg>
        <pc:spChg chg="mod">
          <ac:chgData name="Cedeno, Natalia" userId="S::ncedeno1@lion.lmu.edu::6abb7e13-c2e7-42b8-b134-743be299ccab" providerId="AD" clId="Web-{9BB99C10-A026-C7D9-EFF8-BCE74946C941}" dt="2022-02-22T19:02:28.551" v="22" actId="1076"/>
          <ac:spMkLst>
            <pc:docMk/>
            <pc:sldMk cId="1699159347" sldId="256"/>
            <ac:spMk id="8" creationId="{00000000-0000-0000-0000-000000000000}"/>
          </ac:spMkLst>
        </pc:spChg>
      </pc:sldChg>
    </pc:docChg>
  </pc:docChgLst>
  <pc:docChgLst>
    <pc:chgData name="Green, Ian" userId="S::igreen1@lion.lmu.edu::d1dd52b4-bcea-4dae-92d3-e74f77d8a619" providerId="AD" clId="Web-{A7A622C0-FBE4-648F-CD91-70419F0A27C6}"/>
    <pc:docChg chg="addSld delSld modSld">
      <pc:chgData name="Green, Ian" userId="S::igreen1@lion.lmu.edu::d1dd52b4-bcea-4dae-92d3-e74f77d8a619" providerId="AD" clId="Web-{A7A622C0-FBE4-648F-CD91-70419F0A27C6}" dt="2022-04-26T15:25:08.458" v="61" actId="20577"/>
      <pc:docMkLst>
        <pc:docMk/>
      </pc:docMkLst>
      <pc:sldChg chg="modSp">
        <pc:chgData name="Green, Ian" userId="S::igreen1@lion.lmu.edu::d1dd52b4-bcea-4dae-92d3-e74f77d8a619" providerId="AD" clId="Web-{A7A622C0-FBE4-648F-CD91-70419F0A27C6}" dt="2022-04-26T15:25:08.458" v="61" actId="20577"/>
        <pc:sldMkLst>
          <pc:docMk/>
          <pc:sldMk cId="4154764941" sldId="302"/>
        </pc:sldMkLst>
        <pc:spChg chg="mod">
          <ac:chgData name="Green, Ian" userId="S::igreen1@lion.lmu.edu::d1dd52b4-bcea-4dae-92d3-e74f77d8a619" providerId="AD" clId="Web-{A7A622C0-FBE4-648F-CD91-70419F0A27C6}" dt="2022-04-26T15:25:08.458" v="61" actId="20577"/>
          <ac:spMkLst>
            <pc:docMk/>
            <pc:sldMk cId="4154764941" sldId="302"/>
            <ac:spMk id="3" creationId="{E7931997-201F-6189-8BC7-1D20645B9211}"/>
          </ac:spMkLst>
        </pc:spChg>
      </pc:sldChg>
      <pc:sldChg chg="modSp">
        <pc:chgData name="Green, Ian" userId="S::igreen1@lion.lmu.edu::d1dd52b4-bcea-4dae-92d3-e74f77d8a619" providerId="AD" clId="Web-{A7A622C0-FBE4-648F-CD91-70419F0A27C6}" dt="2022-04-26T15:24:57.489" v="58" actId="20577"/>
        <pc:sldMkLst>
          <pc:docMk/>
          <pc:sldMk cId="3752573908" sldId="307"/>
        </pc:sldMkLst>
        <pc:spChg chg="mod">
          <ac:chgData name="Green, Ian" userId="S::igreen1@lion.lmu.edu::d1dd52b4-bcea-4dae-92d3-e74f77d8a619" providerId="AD" clId="Web-{A7A622C0-FBE4-648F-CD91-70419F0A27C6}" dt="2022-04-26T15:24:57.489" v="58" actId="20577"/>
          <ac:spMkLst>
            <pc:docMk/>
            <pc:sldMk cId="3752573908" sldId="307"/>
            <ac:spMk id="3" creationId="{E7931997-201F-6189-8BC7-1D20645B9211}"/>
          </ac:spMkLst>
        </pc:spChg>
      </pc:sldChg>
      <pc:sldChg chg="addSp delSp modSp del">
        <pc:chgData name="Green, Ian" userId="S::igreen1@lion.lmu.edu::d1dd52b4-bcea-4dae-92d3-e74f77d8a619" providerId="AD" clId="Web-{A7A622C0-FBE4-648F-CD91-70419F0A27C6}" dt="2022-04-26T15:06:17.980" v="36"/>
        <pc:sldMkLst>
          <pc:docMk/>
          <pc:sldMk cId="3629592858" sldId="332"/>
        </pc:sldMkLst>
        <pc:picChg chg="add del mod">
          <ac:chgData name="Green, Ian" userId="S::igreen1@lion.lmu.edu::d1dd52b4-bcea-4dae-92d3-e74f77d8a619" providerId="AD" clId="Web-{A7A622C0-FBE4-648F-CD91-70419F0A27C6}" dt="2022-04-26T15:05:04.590" v="24"/>
          <ac:picMkLst>
            <pc:docMk/>
            <pc:sldMk cId="3629592858" sldId="332"/>
            <ac:picMk id="4" creationId="{F1C17222-CFF1-A3E9-68BD-80C727DA8271}"/>
          </ac:picMkLst>
        </pc:picChg>
        <pc:picChg chg="add del mod">
          <ac:chgData name="Green, Ian" userId="S::igreen1@lion.lmu.edu::d1dd52b4-bcea-4dae-92d3-e74f77d8a619" providerId="AD" clId="Web-{A7A622C0-FBE4-648F-CD91-70419F0A27C6}" dt="2022-04-26T15:04:17.762" v="5"/>
          <ac:picMkLst>
            <pc:docMk/>
            <pc:sldMk cId="3629592858" sldId="332"/>
            <ac:picMk id="5" creationId="{B852B2B8-063B-63A2-B1BA-D62544F5DC4C}"/>
          </ac:picMkLst>
        </pc:picChg>
      </pc:sldChg>
      <pc:sldChg chg="addSp delSp modSp new">
        <pc:chgData name="Green, Ian" userId="S::igreen1@lion.lmu.edu::d1dd52b4-bcea-4dae-92d3-e74f77d8a619" providerId="AD" clId="Web-{A7A622C0-FBE4-648F-CD91-70419F0A27C6}" dt="2022-04-26T15:05:27.683" v="35" actId="20577"/>
        <pc:sldMkLst>
          <pc:docMk/>
          <pc:sldMk cId="2578054417" sldId="333"/>
        </pc:sldMkLst>
        <pc:spChg chg="del">
          <ac:chgData name="Green, Ian" userId="S::igreen1@lion.lmu.edu::d1dd52b4-bcea-4dae-92d3-e74f77d8a619" providerId="AD" clId="Web-{A7A622C0-FBE4-648F-CD91-70419F0A27C6}" dt="2022-04-26T15:05:06.027" v="25"/>
          <ac:spMkLst>
            <pc:docMk/>
            <pc:sldMk cId="2578054417" sldId="333"/>
            <ac:spMk id="3" creationId="{0A2E6A4F-9B64-1946-2FAF-AB78141ED7B2}"/>
          </ac:spMkLst>
        </pc:spChg>
        <pc:spChg chg="del">
          <ac:chgData name="Green, Ian" userId="S::igreen1@lion.lmu.edu::d1dd52b4-bcea-4dae-92d3-e74f77d8a619" providerId="AD" clId="Web-{A7A622C0-FBE4-648F-CD91-70419F0A27C6}" dt="2022-04-26T15:04:20.246" v="6"/>
          <ac:spMkLst>
            <pc:docMk/>
            <pc:sldMk cId="2578054417" sldId="333"/>
            <ac:spMk id="4" creationId="{F743F006-C8F8-7A69-01C2-A7F884E99877}"/>
          </ac:spMkLst>
        </pc:spChg>
        <pc:spChg chg="add mod">
          <ac:chgData name="Green, Ian" userId="S::igreen1@lion.lmu.edu::d1dd52b4-bcea-4dae-92d3-e74f77d8a619" providerId="AD" clId="Web-{A7A622C0-FBE4-648F-CD91-70419F0A27C6}" dt="2022-04-26T15:05:27.683" v="35" actId="20577"/>
          <ac:spMkLst>
            <pc:docMk/>
            <pc:sldMk cId="2578054417" sldId="333"/>
            <ac:spMk id="8" creationId="{A9413AFC-FCC4-D682-8F35-AFFDFE2022BD}"/>
          </ac:spMkLst>
        </pc:spChg>
        <pc:spChg chg="add mod">
          <ac:chgData name="Green, Ian" userId="S::igreen1@lion.lmu.edu::d1dd52b4-bcea-4dae-92d3-e74f77d8a619" providerId="AD" clId="Web-{A7A622C0-FBE4-648F-CD91-70419F0A27C6}" dt="2022-04-26T15:05:25.464" v="33" actId="20577"/>
          <ac:spMkLst>
            <pc:docMk/>
            <pc:sldMk cId="2578054417" sldId="333"/>
            <ac:spMk id="10" creationId="{2C1AEBB4-1D83-A421-558B-A910E1225DB9}"/>
          </ac:spMkLst>
        </pc:spChg>
        <pc:picChg chg="add mod ord">
          <ac:chgData name="Green, Ian" userId="S::igreen1@lion.lmu.edu::d1dd52b4-bcea-4dae-92d3-e74f77d8a619" providerId="AD" clId="Web-{A7A622C0-FBE4-648F-CD91-70419F0A27C6}" dt="2022-04-26T15:04:20.246" v="6"/>
          <ac:picMkLst>
            <pc:docMk/>
            <pc:sldMk cId="2578054417" sldId="333"/>
            <ac:picMk id="6" creationId="{CF6C92B4-872A-226F-E5E3-1DC21A78555D}"/>
          </ac:picMkLst>
        </pc:picChg>
        <pc:picChg chg="add mod ord">
          <ac:chgData name="Green, Ian" userId="S::igreen1@lion.lmu.edu::d1dd52b4-bcea-4dae-92d3-e74f77d8a619" providerId="AD" clId="Web-{A7A622C0-FBE4-648F-CD91-70419F0A27C6}" dt="2022-04-26T15:05:06.027" v="25"/>
          <ac:picMkLst>
            <pc:docMk/>
            <pc:sldMk cId="2578054417" sldId="333"/>
            <ac:picMk id="9" creationId="{20B19B6F-52EC-02CB-5765-10874976F43E}"/>
          </ac:picMkLst>
        </pc:picChg>
      </pc:sldChg>
    </pc:docChg>
  </pc:docChgLst>
  <pc:docChgLst>
    <pc:chgData name="Cedeno, Natalia" userId="cf1ec8c6-802e-4f91-8549-cf356a3503ab" providerId="ADAL" clId="{5B852935-BA61-1E4D-8BBD-38592E4B36E0}"/>
    <pc:docChg chg="undo custSel modSld">
      <pc:chgData name="Cedeno, Natalia" userId="cf1ec8c6-802e-4f91-8549-cf356a3503ab" providerId="ADAL" clId="{5B852935-BA61-1E4D-8BBD-38592E4B36E0}" dt="2022-04-26T03:41:48.147" v="88" actId="12385"/>
      <pc:docMkLst>
        <pc:docMk/>
      </pc:docMkLst>
      <pc:sldChg chg="addSp delSp modSp mod">
        <pc:chgData name="Cedeno, Natalia" userId="cf1ec8c6-802e-4f91-8549-cf356a3503ab" providerId="ADAL" clId="{5B852935-BA61-1E4D-8BBD-38592E4B36E0}" dt="2022-04-26T03:34:58.067" v="47" actId="1076"/>
        <pc:sldMkLst>
          <pc:docMk/>
          <pc:sldMk cId="2320114158" sldId="320"/>
        </pc:sldMkLst>
        <pc:spChg chg="add mod">
          <ac:chgData name="Cedeno, Natalia" userId="cf1ec8c6-802e-4f91-8549-cf356a3503ab" providerId="ADAL" clId="{5B852935-BA61-1E4D-8BBD-38592E4B36E0}" dt="2022-04-26T03:33:16.877" v="22" actId="207"/>
          <ac:spMkLst>
            <pc:docMk/>
            <pc:sldMk cId="2320114158" sldId="320"/>
            <ac:spMk id="5" creationId="{7E4715B9-103E-0D4D-9EFC-BD225781FECF}"/>
          </ac:spMkLst>
        </pc:spChg>
        <pc:picChg chg="del mod modCrop">
          <ac:chgData name="Cedeno, Natalia" userId="cf1ec8c6-802e-4f91-8549-cf356a3503ab" providerId="ADAL" clId="{5B852935-BA61-1E4D-8BBD-38592E4B36E0}" dt="2022-04-26T03:33:30.432" v="23" actId="478"/>
          <ac:picMkLst>
            <pc:docMk/>
            <pc:sldMk cId="2320114158" sldId="320"/>
            <ac:picMk id="4" creationId="{3D5DB510-6965-F4F7-DA5F-AD3BAC0ABF03}"/>
          </ac:picMkLst>
        </pc:picChg>
        <pc:picChg chg="mod modCrop">
          <ac:chgData name="Cedeno, Natalia" userId="cf1ec8c6-802e-4f91-8549-cf356a3503ab" providerId="ADAL" clId="{5B852935-BA61-1E4D-8BBD-38592E4B36E0}" dt="2022-04-26T03:34:58.067" v="47" actId="1076"/>
          <ac:picMkLst>
            <pc:docMk/>
            <pc:sldMk cId="2320114158" sldId="320"/>
            <ac:picMk id="6" creationId="{676E0386-C7A3-98B3-BB9A-E83167FC3D05}"/>
          </ac:picMkLst>
        </pc:picChg>
      </pc:sldChg>
      <pc:sldChg chg="modSp mod">
        <pc:chgData name="Cedeno, Natalia" userId="cf1ec8c6-802e-4f91-8549-cf356a3503ab" providerId="ADAL" clId="{5B852935-BA61-1E4D-8BBD-38592E4B36E0}" dt="2022-04-26T03:41:48.147" v="88" actId="12385"/>
        <pc:sldMkLst>
          <pc:docMk/>
          <pc:sldMk cId="3767320984" sldId="324"/>
        </pc:sldMkLst>
        <pc:graphicFrameChg chg="mod modGraphic">
          <ac:chgData name="Cedeno, Natalia" userId="cf1ec8c6-802e-4f91-8549-cf356a3503ab" providerId="ADAL" clId="{5B852935-BA61-1E4D-8BBD-38592E4B36E0}" dt="2022-04-26T03:41:48.147" v="88" actId="12385"/>
          <ac:graphicFrameMkLst>
            <pc:docMk/>
            <pc:sldMk cId="3767320984" sldId="324"/>
            <ac:graphicFrameMk id="7" creationId="{EEAB652D-8F44-0189-793D-A2BFA2465111}"/>
          </ac:graphicFrameMkLst>
        </pc:graphicFrameChg>
      </pc:sldChg>
    </pc:docChg>
  </pc:docChgLst>
  <pc:docChgLst>
    <pc:chgData name="Green, Ian" userId="S::igreen1@lion.lmu.edu::d1dd52b4-bcea-4dae-92d3-e74f77d8a619" providerId="AD" clId="Web-{91212498-6164-09EA-63B7-066A38A36F8A}"/>
    <pc:docChg chg="addSld delSld modSld sldOrd">
      <pc:chgData name="Green, Ian" userId="S::igreen1@lion.lmu.edu::d1dd52b4-bcea-4dae-92d3-e74f77d8a619" providerId="AD" clId="Web-{91212498-6164-09EA-63B7-066A38A36F8A}" dt="2022-04-19T03:39:42.149" v="1552"/>
      <pc:docMkLst>
        <pc:docMk/>
      </pc:docMkLst>
      <pc:sldChg chg="ord">
        <pc:chgData name="Green, Ian" userId="S::igreen1@lion.lmu.edu::d1dd52b4-bcea-4dae-92d3-e74f77d8a619" providerId="AD" clId="Web-{91212498-6164-09EA-63B7-066A38A36F8A}" dt="2022-04-19T02:38:44.549" v="3"/>
        <pc:sldMkLst>
          <pc:docMk/>
          <pc:sldMk cId="1016604007" sldId="261"/>
        </pc:sldMkLst>
      </pc:sldChg>
      <pc:sldChg chg="ord">
        <pc:chgData name="Green, Ian" userId="S::igreen1@lion.lmu.edu::d1dd52b4-bcea-4dae-92d3-e74f77d8a619" providerId="AD" clId="Web-{91212498-6164-09EA-63B7-066A38A36F8A}" dt="2022-04-19T03:28:42.143" v="1488"/>
        <pc:sldMkLst>
          <pc:docMk/>
          <pc:sldMk cId="633625342" sldId="263"/>
        </pc:sldMkLst>
      </pc:sldChg>
      <pc:sldChg chg="del">
        <pc:chgData name="Green, Ian" userId="S::igreen1@lion.lmu.edu::d1dd52b4-bcea-4dae-92d3-e74f77d8a619" providerId="AD" clId="Web-{91212498-6164-09EA-63B7-066A38A36F8A}" dt="2022-04-19T02:38:29.486" v="0"/>
        <pc:sldMkLst>
          <pc:docMk/>
          <pc:sldMk cId="3006827974" sldId="265"/>
        </pc:sldMkLst>
      </pc:sldChg>
      <pc:sldChg chg="ord">
        <pc:chgData name="Green, Ian" userId="S::igreen1@lion.lmu.edu::d1dd52b4-bcea-4dae-92d3-e74f77d8a619" providerId="AD" clId="Web-{91212498-6164-09EA-63B7-066A38A36F8A}" dt="2022-04-19T02:38:39.893" v="2"/>
        <pc:sldMkLst>
          <pc:docMk/>
          <pc:sldMk cId="864998608" sldId="267"/>
        </pc:sldMkLst>
      </pc:sldChg>
      <pc:sldChg chg="ord">
        <pc:chgData name="Green, Ian" userId="S::igreen1@lion.lmu.edu::d1dd52b4-bcea-4dae-92d3-e74f77d8a619" providerId="AD" clId="Web-{91212498-6164-09EA-63B7-066A38A36F8A}" dt="2022-04-19T02:39:02.378" v="4"/>
        <pc:sldMkLst>
          <pc:docMk/>
          <pc:sldMk cId="1777183042" sldId="268"/>
        </pc:sldMkLst>
      </pc:sldChg>
      <pc:sldChg chg="add del">
        <pc:chgData name="Green, Ian" userId="S::igreen1@lion.lmu.edu::d1dd52b4-bcea-4dae-92d3-e74f77d8a619" providerId="AD" clId="Web-{91212498-6164-09EA-63B7-066A38A36F8A}" dt="2022-04-19T03:34:01.739" v="1504"/>
        <pc:sldMkLst>
          <pc:docMk/>
          <pc:sldMk cId="682551191" sldId="269"/>
        </pc:sldMkLst>
      </pc:sldChg>
      <pc:sldChg chg="add del">
        <pc:chgData name="Green, Ian" userId="S::igreen1@lion.lmu.edu::d1dd52b4-bcea-4dae-92d3-e74f77d8a619" providerId="AD" clId="Web-{91212498-6164-09EA-63B7-066A38A36F8A}" dt="2022-04-19T03:34:18.881" v="1505"/>
        <pc:sldMkLst>
          <pc:docMk/>
          <pc:sldMk cId="3510622692" sldId="270"/>
        </pc:sldMkLst>
      </pc:sldChg>
      <pc:sldChg chg="add del">
        <pc:chgData name="Green, Ian" userId="S::igreen1@lion.lmu.edu::d1dd52b4-bcea-4dae-92d3-e74f77d8a619" providerId="AD" clId="Web-{91212498-6164-09EA-63B7-066A38A36F8A}" dt="2022-04-19T03:34:18.881" v="1506"/>
        <pc:sldMkLst>
          <pc:docMk/>
          <pc:sldMk cId="4283458510" sldId="271"/>
        </pc:sldMkLst>
      </pc:sldChg>
      <pc:sldChg chg="add del">
        <pc:chgData name="Green, Ian" userId="S::igreen1@lion.lmu.edu::d1dd52b4-bcea-4dae-92d3-e74f77d8a619" providerId="AD" clId="Web-{91212498-6164-09EA-63B7-066A38A36F8A}" dt="2022-04-19T03:34:18.881" v="1507"/>
        <pc:sldMkLst>
          <pc:docMk/>
          <pc:sldMk cId="2761479441" sldId="272"/>
        </pc:sldMkLst>
      </pc:sldChg>
      <pc:sldChg chg="add del">
        <pc:chgData name="Green, Ian" userId="S::igreen1@lion.lmu.edu::d1dd52b4-bcea-4dae-92d3-e74f77d8a619" providerId="AD" clId="Web-{91212498-6164-09EA-63B7-066A38A36F8A}" dt="2022-04-19T03:34:18.897" v="1508"/>
        <pc:sldMkLst>
          <pc:docMk/>
          <pc:sldMk cId="2904011260" sldId="273"/>
        </pc:sldMkLst>
      </pc:sldChg>
      <pc:sldChg chg="add">
        <pc:chgData name="Green, Ian" userId="S::igreen1@lion.lmu.edu::d1dd52b4-bcea-4dae-92d3-e74f77d8a619" providerId="AD" clId="Web-{91212498-6164-09EA-63B7-066A38A36F8A}" dt="2022-04-19T02:41:20.886" v="10"/>
        <pc:sldMkLst>
          <pc:docMk/>
          <pc:sldMk cId="3379953874" sldId="274"/>
        </pc:sldMkLst>
      </pc:sldChg>
      <pc:sldChg chg="add">
        <pc:chgData name="Green, Ian" userId="S::igreen1@lion.lmu.edu::d1dd52b4-bcea-4dae-92d3-e74f77d8a619" providerId="AD" clId="Web-{91212498-6164-09EA-63B7-066A38A36F8A}" dt="2022-04-19T02:41:21.042" v="11"/>
        <pc:sldMkLst>
          <pc:docMk/>
          <pc:sldMk cId="35192099" sldId="275"/>
        </pc:sldMkLst>
      </pc:sldChg>
      <pc:sldChg chg="add">
        <pc:chgData name="Green, Ian" userId="S::igreen1@lion.lmu.edu::d1dd52b4-bcea-4dae-92d3-e74f77d8a619" providerId="AD" clId="Web-{91212498-6164-09EA-63B7-066A38A36F8A}" dt="2022-04-19T02:41:21.199" v="12"/>
        <pc:sldMkLst>
          <pc:docMk/>
          <pc:sldMk cId="623363208" sldId="276"/>
        </pc:sldMkLst>
      </pc:sldChg>
      <pc:sldChg chg="add">
        <pc:chgData name="Green, Ian" userId="S::igreen1@lion.lmu.edu::d1dd52b4-bcea-4dae-92d3-e74f77d8a619" providerId="AD" clId="Web-{91212498-6164-09EA-63B7-066A38A36F8A}" dt="2022-04-19T02:41:21.277" v="13"/>
        <pc:sldMkLst>
          <pc:docMk/>
          <pc:sldMk cId="3032109918" sldId="277"/>
        </pc:sldMkLst>
      </pc:sldChg>
      <pc:sldChg chg="add">
        <pc:chgData name="Green, Ian" userId="S::igreen1@lion.lmu.edu::d1dd52b4-bcea-4dae-92d3-e74f77d8a619" providerId="AD" clId="Web-{91212498-6164-09EA-63B7-066A38A36F8A}" dt="2022-04-19T02:41:21.433" v="14"/>
        <pc:sldMkLst>
          <pc:docMk/>
          <pc:sldMk cId="4142766750" sldId="278"/>
        </pc:sldMkLst>
      </pc:sldChg>
      <pc:sldChg chg="add">
        <pc:chgData name="Green, Ian" userId="S::igreen1@lion.lmu.edu::d1dd52b4-bcea-4dae-92d3-e74f77d8a619" providerId="AD" clId="Web-{91212498-6164-09EA-63B7-066A38A36F8A}" dt="2022-04-19T02:41:21.589" v="15"/>
        <pc:sldMkLst>
          <pc:docMk/>
          <pc:sldMk cId="4111883925" sldId="279"/>
        </pc:sldMkLst>
      </pc:sldChg>
      <pc:sldChg chg="add">
        <pc:chgData name="Green, Ian" userId="S::igreen1@lion.lmu.edu::d1dd52b4-bcea-4dae-92d3-e74f77d8a619" providerId="AD" clId="Web-{91212498-6164-09EA-63B7-066A38A36F8A}" dt="2022-04-19T02:41:21.652" v="16"/>
        <pc:sldMkLst>
          <pc:docMk/>
          <pc:sldMk cId="3987233185" sldId="280"/>
        </pc:sldMkLst>
      </pc:sldChg>
      <pc:sldChg chg="add">
        <pc:chgData name="Green, Ian" userId="S::igreen1@lion.lmu.edu::d1dd52b4-bcea-4dae-92d3-e74f77d8a619" providerId="AD" clId="Web-{91212498-6164-09EA-63B7-066A38A36F8A}" dt="2022-04-19T02:41:21.746" v="17"/>
        <pc:sldMkLst>
          <pc:docMk/>
          <pc:sldMk cId="261342696" sldId="281"/>
        </pc:sldMkLst>
      </pc:sldChg>
      <pc:sldChg chg="add">
        <pc:chgData name="Green, Ian" userId="S::igreen1@lion.lmu.edu::d1dd52b4-bcea-4dae-92d3-e74f77d8a619" providerId="AD" clId="Web-{91212498-6164-09EA-63B7-066A38A36F8A}" dt="2022-04-19T02:41:21.824" v="18"/>
        <pc:sldMkLst>
          <pc:docMk/>
          <pc:sldMk cId="1870545081" sldId="282"/>
        </pc:sldMkLst>
      </pc:sldChg>
      <pc:sldChg chg="add">
        <pc:chgData name="Green, Ian" userId="S::igreen1@lion.lmu.edu::d1dd52b4-bcea-4dae-92d3-e74f77d8a619" providerId="AD" clId="Web-{91212498-6164-09EA-63B7-066A38A36F8A}" dt="2022-04-19T02:41:21.964" v="19"/>
        <pc:sldMkLst>
          <pc:docMk/>
          <pc:sldMk cId="3965836053" sldId="283"/>
        </pc:sldMkLst>
      </pc:sldChg>
      <pc:sldChg chg="add">
        <pc:chgData name="Green, Ian" userId="S::igreen1@lion.lmu.edu::d1dd52b4-bcea-4dae-92d3-e74f77d8a619" providerId="AD" clId="Web-{91212498-6164-09EA-63B7-066A38A36F8A}" dt="2022-04-19T02:41:22.105" v="20"/>
        <pc:sldMkLst>
          <pc:docMk/>
          <pc:sldMk cId="4228052735" sldId="284"/>
        </pc:sldMkLst>
      </pc:sldChg>
      <pc:sldChg chg="add">
        <pc:chgData name="Green, Ian" userId="S::igreen1@lion.lmu.edu::d1dd52b4-bcea-4dae-92d3-e74f77d8a619" providerId="AD" clId="Web-{91212498-6164-09EA-63B7-066A38A36F8A}" dt="2022-04-19T02:41:22.199" v="21"/>
        <pc:sldMkLst>
          <pc:docMk/>
          <pc:sldMk cId="2879815514" sldId="285"/>
        </pc:sldMkLst>
      </pc:sldChg>
      <pc:sldChg chg="add">
        <pc:chgData name="Green, Ian" userId="S::igreen1@lion.lmu.edu::d1dd52b4-bcea-4dae-92d3-e74f77d8a619" providerId="AD" clId="Web-{91212498-6164-09EA-63B7-066A38A36F8A}" dt="2022-04-19T02:41:22.292" v="22"/>
        <pc:sldMkLst>
          <pc:docMk/>
          <pc:sldMk cId="1927553847" sldId="286"/>
        </pc:sldMkLst>
      </pc:sldChg>
      <pc:sldChg chg="add">
        <pc:chgData name="Green, Ian" userId="S::igreen1@lion.lmu.edu::d1dd52b4-bcea-4dae-92d3-e74f77d8a619" providerId="AD" clId="Web-{91212498-6164-09EA-63B7-066A38A36F8A}" dt="2022-04-19T02:41:22.433" v="23"/>
        <pc:sldMkLst>
          <pc:docMk/>
          <pc:sldMk cId="943837333" sldId="287"/>
        </pc:sldMkLst>
      </pc:sldChg>
      <pc:sldChg chg="add">
        <pc:chgData name="Green, Ian" userId="S::igreen1@lion.lmu.edu::d1dd52b4-bcea-4dae-92d3-e74f77d8a619" providerId="AD" clId="Web-{91212498-6164-09EA-63B7-066A38A36F8A}" dt="2022-04-19T02:41:22.542" v="24"/>
        <pc:sldMkLst>
          <pc:docMk/>
          <pc:sldMk cId="2308324997" sldId="288"/>
        </pc:sldMkLst>
      </pc:sldChg>
      <pc:sldChg chg="add">
        <pc:chgData name="Green, Ian" userId="S::igreen1@lion.lmu.edu::d1dd52b4-bcea-4dae-92d3-e74f77d8a619" providerId="AD" clId="Web-{91212498-6164-09EA-63B7-066A38A36F8A}" dt="2022-04-19T02:41:22.605" v="25"/>
        <pc:sldMkLst>
          <pc:docMk/>
          <pc:sldMk cId="1333744832" sldId="289"/>
        </pc:sldMkLst>
      </pc:sldChg>
      <pc:sldChg chg="add">
        <pc:chgData name="Green, Ian" userId="S::igreen1@lion.lmu.edu::d1dd52b4-bcea-4dae-92d3-e74f77d8a619" providerId="AD" clId="Web-{91212498-6164-09EA-63B7-066A38A36F8A}" dt="2022-04-19T02:41:22.745" v="26"/>
        <pc:sldMkLst>
          <pc:docMk/>
          <pc:sldMk cId="1050223325" sldId="290"/>
        </pc:sldMkLst>
      </pc:sldChg>
      <pc:sldChg chg="add">
        <pc:chgData name="Green, Ian" userId="S::igreen1@lion.lmu.edu::d1dd52b4-bcea-4dae-92d3-e74f77d8a619" providerId="AD" clId="Web-{91212498-6164-09EA-63B7-066A38A36F8A}" dt="2022-04-19T02:41:22.855" v="27"/>
        <pc:sldMkLst>
          <pc:docMk/>
          <pc:sldMk cId="1756052244" sldId="291"/>
        </pc:sldMkLst>
      </pc:sldChg>
      <pc:sldChg chg="add">
        <pc:chgData name="Green, Ian" userId="S::igreen1@lion.lmu.edu::d1dd52b4-bcea-4dae-92d3-e74f77d8a619" providerId="AD" clId="Web-{91212498-6164-09EA-63B7-066A38A36F8A}" dt="2022-04-19T02:41:22.902" v="28"/>
        <pc:sldMkLst>
          <pc:docMk/>
          <pc:sldMk cId="2119723777" sldId="292"/>
        </pc:sldMkLst>
      </pc:sldChg>
      <pc:sldChg chg="modSp add ord replId">
        <pc:chgData name="Green, Ian" userId="S::igreen1@lion.lmu.edu::d1dd52b4-bcea-4dae-92d3-e74f77d8a619" providerId="AD" clId="Web-{91212498-6164-09EA-63B7-066A38A36F8A}" dt="2022-04-19T02:42:41.531" v="50"/>
        <pc:sldMkLst>
          <pc:docMk/>
          <pc:sldMk cId="4257678809" sldId="293"/>
        </pc:sldMkLst>
        <pc:spChg chg="mod">
          <ac:chgData name="Green, Ian" userId="S::igreen1@lion.lmu.edu::d1dd52b4-bcea-4dae-92d3-e74f77d8a619" providerId="AD" clId="Web-{91212498-6164-09EA-63B7-066A38A36F8A}" dt="2022-04-19T02:42:41.312" v="49" actId="20577"/>
          <ac:spMkLst>
            <pc:docMk/>
            <pc:sldMk cId="4257678809" sldId="293"/>
            <ac:spMk id="7" creationId="{00000000-0000-0000-0000-000000000000}"/>
          </ac:spMkLst>
        </pc:spChg>
      </pc:sldChg>
      <pc:sldChg chg="modSp add replId">
        <pc:chgData name="Green, Ian" userId="S::igreen1@lion.lmu.edu::d1dd52b4-bcea-4dae-92d3-e74f77d8a619" providerId="AD" clId="Web-{91212498-6164-09EA-63B7-066A38A36F8A}" dt="2022-04-19T02:42:47.703" v="52" actId="20577"/>
        <pc:sldMkLst>
          <pc:docMk/>
          <pc:sldMk cId="19909298" sldId="294"/>
        </pc:sldMkLst>
        <pc:spChg chg="mod">
          <ac:chgData name="Green, Ian" userId="S::igreen1@lion.lmu.edu::d1dd52b4-bcea-4dae-92d3-e74f77d8a619" providerId="AD" clId="Web-{91212498-6164-09EA-63B7-066A38A36F8A}" dt="2022-04-19T02:42:47.703" v="52" actId="20577"/>
          <ac:spMkLst>
            <pc:docMk/>
            <pc:sldMk cId="19909298" sldId="294"/>
            <ac:spMk id="7" creationId="{00000000-0000-0000-0000-000000000000}"/>
          </ac:spMkLst>
        </pc:spChg>
      </pc:sldChg>
      <pc:sldChg chg="modSp add ord replId">
        <pc:chgData name="Green, Ian" userId="S::igreen1@lion.lmu.edu::d1dd52b4-bcea-4dae-92d3-e74f77d8a619" providerId="AD" clId="Web-{91212498-6164-09EA-63B7-066A38A36F8A}" dt="2022-04-19T02:42:56.970" v="59" actId="20577"/>
        <pc:sldMkLst>
          <pc:docMk/>
          <pc:sldMk cId="1957564148" sldId="295"/>
        </pc:sldMkLst>
        <pc:spChg chg="mod">
          <ac:chgData name="Green, Ian" userId="S::igreen1@lion.lmu.edu::d1dd52b4-bcea-4dae-92d3-e74f77d8a619" providerId="AD" clId="Web-{91212498-6164-09EA-63B7-066A38A36F8A}" dt="2022-04-19T02:42:56.970" v="59" actId="20577"/>
          <ac:spMkLst>
            <pc:docMk/>
            <pc:sldMk cId="1957564148" sldId="295"/>
            <ac:spMk id="7" creationId="{00000000-0000-0000-0000-000000000000}"/>
          </ac:spMkLst>
        </pc:spChg>
      </pc:sldChg>
      <pc:sldChg chg="modSp add ord replId">
        <pc:chgData name="Green, Ian" userId="S::igreen1@lion.lmu.edu::d1dd52b4-bcea-4dae-92d3-e74f77d8a619" providerId="AD" clId="Web-{91212498-6164-09EA-63B7-066A38A36F8A}" dt="2022-04-19T02:45:22.571" v="81" actId="20577"/>
        <pc:sldMkLst>
          <pc:docMk/>
          <pc:sldMk cId="1424766657" sldId="296"/>
        </pc:sldMkLst>
        <pc:spChg chg="mod">
          <ac:chgData name="Green, Ian" userId="S::igreen1@lion.lmu.edu::d1dd52b4-bcea-4dae-92d3-e74f77d8a619" providerId="AD" clId="Web-{91212498-6164-09EA-63B7-066A38A36F8A}" dt="2022-04-19T02:45:22.571" v="81" actId="20577"/>
          <ac:spMkLst>
            <pc:docMk/>
            <pc:sldMk cId="1424766657" sldId="296"/>
            <ac:spMk id="7" creationId="{00000000-0000-0000-0000-000000000000}"/>
          </ac:spMkLst>
        </pc:spChg>
      </pc:sldChg>
      <pc:sldChg chg="modSp new">
        <pc:chgData name="Green, Ian" userId="S::igreen1@lion.lmu.edu::d1dd52b4-bcea-4dae-92d3-e74f77d8a619" providerId="AD" clId="Web-{91212498-6164-09EA-63B7-066A38A36F8A}" dt="2022-04-19T03:07:39.227" v="253" actId="20577"/>
        <pc:sldMkLst>
          <pc:docMk/>
          <pc:sldMk cId="4198878752" sldId="297"/>
        </pc:sldMkLst>
        <pc:spChg chg="mod">
          <ac:chgData name="Green, Ian" userId="S::igreen1@lion.lmu.edu::d1dd52b4-bcea-4dae-92d3-e74f77d8a619" providerId="AD" clId="Web-{91212498-6164-09EA-63B7-066A38A36F8A}" dt="2022-04-19T03:03:49.886" v="214" actId="20577"/>
          <ac:spMkLst>
            <pc:docMk/>
            <pc:sldMk cId="4198878752" sldId="297"/>
            <ac:spMk id="2" creationId="{E7DD75D4-B278-E7EA-F056-9C8C96D1FD22}"/>
          </ac:spMkLst>
        </pc:spChg>
        <pc:spChg chg="mod">
          <ac:chgData name="Green, Ian" userId="S::igreen1@lion.lmu.edu::d1dd52b4-bcea-4dae-92d3-e74f77d8a619" providerId="AD" clId="Web-{91212498-6164-09EA-63B7-066A38A36F8A}" dt="2022-04-19T03:07:39.227" v="253" actId="20577"/>
          <ac:spMkLst>
            <pc:docMk/>
            <pc:sldMk cId="4198878752" sldId="297"/>
            <ac:spMk id="3" creationId="{E7931997-201F-6189-8BC7-1D20645B9211}"/>
          </ac:spMkLst>
        </pc:spChg>
      </pc:sldChg>
      <pc:sldChg chg="addSp delSp modSp">
        <pc:chgData name="Green, Ian" userId="S::igreen1@lion.lmu.edu::d1dd52b4-bcea-4dae-92d3-e74f77d8a619" providerId="AD" clId="Web-{91212498-6164-09EA-63B7-066A38A36F8A}" dt="2022-04-19T03:31:23.495" v="1503" actId="1076"/>
        <pc:sldMkLst>
          <pc:docMk/>
          <pc:sldMk cId="372190636" sldId="298"/>
        </pc:sldMkLst>
        <pc:spChg chg="mod">
          <ac:chgData name="Green, Ian" userId="S::igreen1@lion.lmu.edu::d1dd52b4-bcea-4dae-92d3-e74f77d8a619" providerId="AD" clId="Web-{91212498-6164-09EA-63B7-066A38A36F8A}" dt="2022-04-19T03:24:10.112" v="1128" actId="20577"/>
          <ac:spMkLst>
            <pc:docMk/>
            <pc:sldMk cId="372190636" sldId="298"/>
            <ac:spMk id="5" creationId="{00000000-0000-0000-0000-000000000000}"/>
          </ac:spMkLst>
        </pc:spChg>
        <pc:spChg chg="add del mod">
          <ac:chgData name="Green, Ian" userId="S::igreen1@lion.lmu.edu::d1dd52b4-bcea-4dae-92d3-e74f77d8a619" providerId="AD" clId="Web-{91212498-6164-09EA-63B7-066A38A36F8A}" dt="2022-04-19T03:23:03.999" v="969"/>
          <ac:spMkLst>
            <pc:docMk/>
            <pc:sldMk cId="372190636" sldId="298"/>
            <ac:spMk id="8" creationId="{B7F9FC26-EEB3-338B-C0E9-6116A77892C9}"/>
          </ac:spMkLst>
        </pc:spChg>
        <pc:spChg chg="add mod">
          <ac:chgData name="Green, Ian" userId="S::igreen1@lion.lmu.edu::d1dd52b4-bcea-4dae-92d3-e74f77d8a619" providerId="AD" clId="Web-{91212498-6164-09EA-63B7-066A38A36F8A}" dt="2022-04-19T03:31:21.027" v="1502" actId="1076"/>
          <ac:spMkLst>
            <pc:docMk/>
            <pc:sldMk cId="372190636" sldId="298"/>
            <ac:spMk id="10" creationId="{A0D090E2-187E-BCA3-216D-C4C7535556EC}"/>
          </ac:spMkLst>
        </pc:spChg>
        <pc:picChg chg="add mod">
          <ac:chgData name="Green, Ian" userId="S::igreen1@lion.lmu.edu::d1dd52b4-bcea-4dae-92d3-e74f77d8a619" providerId="AD" clId="Web-{91212498-6164-09EA-63B7-066A38A36F8A}" dt="2022-04-19T03:31:23.495" v="1503" actId="1076"/>
          <ac:picMkLst>
            <pc:docMk/>
            <pc:sldMk cId="372190636" sldId="298"/>
            <ac:picMk id="9" creationId="{32C65710-6D4A-3B94-B0A1-918DD25C82AB}"/>
          </ac:picMkLst>
        </pc:picChg>
      </pc:sldChg>
      <pc:sldChg chg="modSp add replId">
        <pc:chgData name="Green, Ian" userId="S::igreen1@lion.lmu.edu::d1dd52b4-bcea-4dae-92d3-e74f77d8a619" providerId="AD" clId="Web-{91212498-6164-09EA-63B7-066A38A36F8A}" dt="2022-04-19T03:10:44.660" v="312" actId="20577"/>
        <pc:sldMkLst>
          <pc:docMk/>
          <pc:sldMk cId="3668419616" sldId="299"/>
        </pc:sldMkLst>
        <pc:spChg chg="mod">
          <ac:chgData name="Green, Ian" userId="S::igreen1@lion.lmu.edu::d1dd52b4-bcea-4dae-92d3-e74f77d8a619" providerId="AD" clId="Web-{91212498-6164-09EA-63B7-066A38A36F8A}" dt="2022-04-19T03:07:58.057" v="254" actId="20577"/>
          <ac:spMkLst>
            <pc:docMk/>
            <pc:sldMk cId="3668419616" sldId="299"/>
            <ac:spMk id="2" creationId="{E7DD75D4-B278-E7EA-F056-9C8C96D1FD22}"/>
          </ac:spMkLst>
        </pc:spChg>
        <pc:spChg chg="mod">
          <ac:chgData name="Green, Ian" userId="S::igreen1@lion.lmu.edu::d1dd52b4-bcea-4dae-92d3-e74f77d8a619" providerId="AD" clId="Web-{91212498-6164-09EA-63B7-066A38A36F8A}" dt="2022-04-19T03:10:44.660" v="312" actId="20577"/>
          <ac:spMkLst>
            <pc:docMk/>
            <pc:sldMk cId="3668419616" sldId="299"/>
            <ac:spMk id="3" creationId="{E7931997-201F-6189-8BC7-1D20645B9211}"/>
          </ac:spMkLst>
        </pc:spChg>
      </pc:sldChg>
      <pc:sldChg chg="modSp add replId">
        <pc:chgData name="Green, Ian" userId="S::igreen1@lion.lmu.edu::d1dd52b4-bcea-4dae-92d3-e74f77d8a619" providerId="AD" clId="Web-{91212498-6164-09EA-63B7-066A38A36F8A}" dt="2022-04-19T03:11:34.022" v="325" actId="20577"/>
        <pc:sldMkLst>
          <pc:docMk/>
          <pc:sldMk cId="1872064457" sldId="300"/>
        </pc:sldMkLst>
        <pc:spChg chg="mod">
          <ac:chgData name="Green, Ian" userId="S::igreen1@lion.lmu.edu::d1dd52b4-bcea-4dae-92d3-e74f77d8a619" providerId="AD" clId="Web-{91212498-6164-09EA-63B7-066A38A36F8A}" dt="2022-04-19T03:10:59.957" v="314" actId="20577"/>
          <ac:spMkLst>
            <pc:docMk/>
            <pc:sldMk cId="1872064457" sldId="300"/>
            <ac:spMk id="2" creationId="{E7DD75D4-B278-E7EA-F056-9C8C96D1FD22}"/>
          </ac:spMkLst>
        </pc:spChg>
        <pc:spChg chg="mod">
          <ac:chgData name="Green, Ian" userId="S::igreen1@lion.lmu.edu::d1dd52b4-bcea-4dae-92d3-e74f77d8a619" providerId="AD" clId="Web-{91212498-6164-09EA-63B7-066A38A36F8A}" dt="2022-04-19T03:11:34.022" v="325" actId="20577"/>
          <ac:spMkLst>
            <pc:docMk/>
            <pc:sldMk cId="1872064457" sldId="300"/>
            <ac:spMk id="3" creationId="{E7931997-201F-6189-8BC7-1D20645B9211}"/>
          </ac:spMkLst>
        </pc:spChg>
      </pc:sldChg>
      <pc:sldChg chg="modSp add ord replId">
        <pc:chgData name="Green, Ian" userId="S::igreen1@lion.lmu.edu::d1dd52b4-bcea-4dae-92d3-e74f77d8a619" providerId="AD" clId="Web-{91212498-6164-09EA-63B7-066A38A36F8A}" dt="2022-04-19T03:12:01.133" v="331" actId="20577"/>
        <pc:sldMkLst>
          <pc:docMk/>
          <pc:sldMk cId="4021248707" sldId="301"/>
        </pc:sldMkLst>
        <pc:spChg chg="mod">
          <ac:chgData name="Green, Ian" userId="S::igreen1@lion.lmu.edu::d1dd52b4-bcea-4dae-92d3-e74f77d8a619" providerId="AD" clId="Web-{91212498-6164-09EA-63B7-066A38A36F8A}" dt="2022-04-19T03:12:01.133" v="331" actId="20577"/>
          <ac:spMkLst>
            <pc:docMk/>
            <pc:sldMk cId="4021248707" sldId="301"/>
            <ac:spMk id="7" creationId="{00000000-0000-0000-0000-000000000000}"/>
          </ac:spMkLst>
        </pc:spChg>
      </pc:sldChg>
      <pc:sldChg chg="modSp add replId">
        <pc:chgData name="Green, Ian" userId="S::igreen1@lion.lmu.edu::d1dd52b4-bcea-4dae-92d3-e74f77d8a619" providerId="AD" clId="Web-{91212498-6164-09EA-63B7-066A38A36F8A}" dt="2022-04-19T03:20:07.020" v="897" actId="20577"/>
        <pc:sldMkLst>
          <pc:docMk/>
          <pc:sldMk cId="4154764941" sldId="302"/>
        </pc:sldMkLst>
        <pc:spChg chg="mod">
          <ac:chgData name="Green, Ian" userId="S::igreen1@lion.lmu.edu::d1dd52b4-bcea-4dae-92d3-e74f77d8a619" providerId="AD" clId="Web-{91212498-6164-09EA-63B7-066A38A36F8A}" dt="2022-04-19T03:12:13.696" v="346" actId="20577"/>
          <ac:spMkLst>
            <pc:docMk/>
            <pc:sldMk cId="4154764941" sldId="302"/>
            <ac:spMk id="2" creationId="{E7DD75D4-B278-E7EA-F056-9C8C96D1FD22}"/>
          </ac:spMkLst>
        </pc:spChg>
        <pc:spChg chg="mod">
          <ac:chgData name="Green, Ian" userId="S::igreen1@lion.lmu.edu::d1dd52b4-bcea-4dae-92d3-e74f77d8a619" providerId="AD" clId="Web-{91212498-6164-09EA-63B7-066A38A36F8A}" dt="2022-04-19T03:20:07.020" v="897" actId="20577"/>
          <ac:spMkLst>
            <pc:docMk/>
            <pc:sldMk cId="4154764941" sldId="302"/>
            <ac:spMk id="3" creationId="{E7931997-201F-6189-8BC7-1D20645B9211}"/>
          </ac:spMkLst>
        </pc:spChg>
      </pc:sldChg>
      <pc:sldChg chg="modSp add replId">
        <pc:chgData name="Green, Ian" userId="S::igreen1@lion.lmu.edu::d1dd52b4-bcea-4dae-92d3-e74f77d8a619" providerId="AD" clId="Web-{91212498-6164-09EA-63B7-066A38A36F8A}" dt="2022-04-19T03:19:23.346" v="829" actId="20577"/>
        <pc:sldMkLst>
          <pc:docMk/>
          <pc:sldMk cId="3150598851" sldId="303"/>
        </pc:sldMkLst>
        <pc:spChg chg="mod">
          <ac:chgData name="Green, Ian" userId="S::igreen1@lion.lmu.edu::d1dd52b4-bcea-4dae-92d3-e74f77d8a619" providerId="AD" clId="Web-{91212498-6164-09EA-63B7-066A38A36F8A}" dt="2022-04-19T03:15:29.286" v="606" actId="20577"/>
          <ac:spMkLst>
            <pc:docMk/>
            <pc:sldMk cId="3150598851" sldId="303"/>
            <ac:spMk id="2" creationId="{E7DD75D4-B278-E7EA-F056-9C8C96D1FD22}"/>
          </ac:spMkLst>
        </pc:spChg>
        <pc:spChg chg="mod">
          <ac:chgData name="Green, Ian" userId="S::igreen1@lion.lmu.edu::d1dd52b4-bcea-4dae-92d3-e74f77d8a619" providerId="AD" clId="Web-{91212498-6164-09EA-63B7-066A38A36F8A}" dt="2022-04-19T03:19:23.346" v="829" actId="20577"/>
          <ac:spMkLst>
            <pc:docMk/>
            <pc:sldMk cId="3150598851" sldId="303"/>
            <ac:spMk id="3" creationId="{E7931997-201F-6189-8BC7-1D20645B9211}"/>
          </ac:spMkLst>
        </pc:spChg>
      </pc:sldChg>
      <pc:sldChg chg="modSp add replId">
        <pc:chgData name="Green, Ian" userId="S::igreen1@lion.lmu.edu::d1dd52b4-bcea-4dae-92d3-e74f77d8a619" providerId="AD" clId="Web-{91212498-6164-09EA-63B7-066A38A36F8A}" dt="2022-04-19T03:16:37.087" v="766" actId="20577"/>
        <pc:sldMkLst>
          <pc:docMk/>
          <pc:sldMk cId="3749617940" sldId="304"/>
        </pc:sldMkLst>
        <pc:spChg chg="mod">
          <ac:chgData name="Green, Ian" userId="S::igreen1@lion.lmu.edu::d1dd52b4-bcea-4dae-92d3-e74f77d8a619" providerId="AD" clId="Web-{91212498-6164-09EA-63B7-066A38A36F8A}" dt="2022-04-19T03:15:37.613" v="612" actId="20577"/>
          <ac:spMkLst>
            <pc:docMk/>
            <pc:sldMk cId="3749617940" sldId="304"/>
            <ac:spMk id="2" creationId="{E7DD75D4-B278-E7EA-F056-9C8C96D1FD22}"/>
          </ac:spMkLst>
        </pc:spChg>
        <pc:spChg chg="mod">
          <ac:chgData name="Green, Ian" userId="S::igreen1@lion.lmu.edu::d1dd52b4-bcea-4dae-92d3-e74f77d8a619" providerId="AD" clId="Web-{91212498-6164-09EA-63B7-066A38A36F8A}" dt="2022-04-19T03:16:37.087" v="766" actId="20577"/>
          <ac:spMkLst>
            <pc:docMk/>
            <pc:sldMk cId="3749617940" sldId="304"/>
            <ac:spMk id="3" creationId="{E7931997-201F-6189-8BC7-1D20645B9211}"/>
          </ac:spMkLst>
        </pc:spChg>
      </pc:sldChg>
      <pc:sldChg chg="modSp add replId">
        <pc:chgData name="Green, Ian" userId="S::igreen1@lion.lmu.edu::d1dd52b4-bcea-4dae-92d3-e74f77d8a619" providerId="AD" clId="Web-{91212498-6164-09EA-63B7-066A38A36F8A}" dt="2022-04-19T03:16:42.665" v="773" actId="20577"/>
        <pc:sldMkLst>
          <pc:docMk/>
          <pc:sldMk cId="2419275325" sldId="305"/>
        </pc:sldMkLst>
        <pc:spChg chg="mod">
          <ac:chgData name="Green, Ian" userId="S::igreen1@lion.lmu.edu::d1dd52b4-bcea-4dae-92d3-e74f77d8a619" providerId="AD" clId="Web-{91212498-6164-09EA-63B7-066A38A36F8A}" dt="2022-04-19T03:16:42.665" v="773" actId="20577"/>
          <ac:spMkLst>
            <pc:docMk/>
            <pc:sldMk cId="2419275325" sldId="305"/>
            <ac:spMk id="7" creationId="{00000000-0000-0000-0000-000000000000}"/>
          </ac:spMkLst>
        </pc:spChg>
      </pc:sldChg>
      <pc:sldChg chg="modSp add ord replId">
        <pc:chgData name="Green, Ian" userId="S::igreen1@lion.lmu.edu::d1dd52b4-bcea-4dae-92d3-e74f77d8a619" providerId="AD" clId="Web-{91212498-6164-09EA-63B7-066A38A36F8A}" dt="2022-04-19T03:16:55.619" v="778" actId="20577"/>
        <pc:sldMkLst>
          <pc:docMk/>
          <pc:sldMk cId="4186364340" sldId="306"/>
        </pc:sldMkLst>
        <pc:spChg chg="mod">
          <ac:chgData name="Green, Ian" userId="S::igreen1@lion.lmu.edu::d1dd52b4-bcea-4dae-92d3-e74f77d8a619" providerId="AD" clId="Web-{91212498-6164-09EA-63B7-066A38A36F8A}" dt="2022-04-19T03:16:52.119" v="776" actId="20577"/>
          <ac:spMkLst>
            <pc:docMk/>
            <pc:sldMk cId="4186364340" sldId="306"/>
            <ac:spMk id="2" creationId="{E7DD75D4-B278-E7EA-F056-9C8C96D1FD22}"/>
          </ac:spMkLst>
        </pc:spChg>
        <pc:spChg chg="mod">
          <ac:chgData name="Green, Ian" userId="S::igreen1@lion.lmu.edu::d1dd52b4-bcea-4dae-92d3-e74f77d8a619" providerId="AD" clId="Web-{91212498-6164-09EA-63B7-066A38A36F8A}" dt="2022-04-19T03:16:55.619" v="778" actId="20577"/>
          <ac:spMkLst>
            <pc:docMk/>
            <pc:sldMk cId="4186364340" sldId="306"/>
            <ac:spMk id="3" creationId="{E7931997-201F-6189-8BC7-1D20645B9211}"/>
          </ac:spMkLst>
        </pc:spChg>
      </pc:sldChg>
      <pc:sldChg chg="modSp add replId">
        <pc:chgData name="Green, Ian" userId="S::igreen1@lion.lmu.edu::d1dd52b4-bcea-4dae-92d3-e74f77d8a619" providerId="AD" clId="Web-{91212498-6164-09EA-63B7-066A38A36F8A}" dt="2022-04-19T03:22:18.731" v="966" actId="20577"/>
        <pc:sldMkLst>
          <pc:docMk/>
          <pc:sldMk cId="3752573908" sldId="307"/>
        </pc:sldMkLst>
        <pc:spChg chg="mod">
          <ac:chgData name="Green, Ian" userId="S::igreen1@lion.lmu.edu::d1dd52b4-bcea-4dae-92d3-e74f77d8a619" providerId="AD" clId="Web-{91212498-6164-09EA-63B7-066A38A36F8A}" dt="2022-04-19T03:19:23.627" v="831" actId="20577"/>
          <ac:spMkLst>
            <pc:docMk/>
            <pc:sldMk cId="3752573908" sldId="307"/>
            <ac:spMk id="2" creationId="{E7DD75D4-B278-E7EA-F056-9C8C96D1FD22}"/>
          </ac:spMkLst>
        </pc:spChg>
        <pc:spChg chg="mod">
          <ac:chgData name="Green, Ian" userId="S::igreen1@lion.lmu.edu::d1dd52b4-bcea-4dae-92d3-e74f77d8a619" providerId="AD" clId="Web-{91212498-6164-09EA-63B7-066A38A36F8A}" dt="2022-04-19T03:22:18.731" v="966" actId="20577"/>
          <ac:spMkLst>
            <pc:docMk/>
            <pc:sldMk cId="3752573908" sldId="307"/>
            <ac:spMk id="3" creationId="{E7931997-201F-6189-8BC7-1D20645B9211}"/>
          </ac:spMkLst>
        </pc:spChg>
      </pc:sldChg>
      <pc:sldChg chg="modSp add replId">
        <pc:chgData name="Green, Ian" userId="S::igreen1@lion.lmu.edu::d1dd52b4-bcea-4dae-92d3-e74f77d8a619" providerId="AD" clId="Web-{91212498-6164-09EA-63B7-066A38A36F8A}" dt="2022-04-19T03:28:40.986" v="1487" actId="20577"/>
        <pc:sldMkLst>
          <pc:docMk/>
          <pc:sldMk cId="3377420777" sldId="308"/>
        </pc:sldMkLst>
        <pc:spChg chg="mod">
          <ac:chgData name="Green, Ian" userId="S::igreen1@lion.lmu.edu::d1dd52b4-bcea-4dae-92d3-e74f77d8a619" providerId="AD" clId="Web-{91212498-6164-09EA-63B7-066A38A36F8A}" dt="2022-04-19T03:24:14.268" v="1137" actId="20577"/>
          <ac:spMkLst>
            <pc:docMk/>
            <pc:sldMk cId="3377420777" sldId="308"/>
            <ac:spMk id="2" creationId="{00000000-0000-0000-0000-000000000000}"/>
          </ac:spMkLst>
        </pc:spChg>
        <pc:spChg chg="mod">
          <ac:chgData name="Green, Ian" userId="S::igreen1@lion.lmu.edu::d1dd52b4-bcea-4dae-92d3-e74f77d8a619" providerId="AD" clId="Web-{91212498-6164-09EA-63B7-066A38A36F8A}" dt="2022-04-19T03:24:22.441" v="1156" actId="20577"/>
          <ac:spMkLst>
            <pc:docMk/>
            <pc:sldMk cId="3377420777" sldId="308"/>
            <ac:spMk id="4" creationId="{00000000-0000-0000-0000-000000000000}"/>
          </ac:spMkLst>
        </pc:spChg>
        <pc:spChg chg="mod">
          <ac:chgData name="Green, Ian" userId="S::igreen1@lion.lmu.edu::d1dd52b4-bcea-4dae-92d3-e74f77d8a619" providerId="AD" clId="Web-{91212498-6164-09EA-63B7-066A38A36F8A}" dt="2022-04-19T03:28:40.986" v="1487" actId="20577"/>
          <ac:spMkLst>
            <pc:docMk/>
            <pc:sldMk cId="3377420777" sldId="308"/>
            <ac:spMk id="5" creationId="{00000000-0000-0000-0000-000000000000}"/>
          </ac:spMkLst>
        </pc:spChg>
      </pc:sldChg>
      <pc:sldChg chg="add">
        <pc:chgData name="Green, Ian" userId="S::igreen1@lion.lmu.edu::d1dd52b4-bcea-4dae-92d3-e74f77d8a619" providerId="AD" clId="Web-{91212498-6164-09EA-63B7-066A38A36F8A}" dt="2022-04-19T03:34:22.569" v="1509"/>
        <pc:sldMkLst>
          <pc:docMk/>
          <pc:sldMk cId="4089470307" sldId="309"/>
        </pc:sldMkLst>
      </pc:sldChg>
      <pc:sldChg chg="add">
        <pc:chgData name="Green, Ian" userId="S::igreen1@lion.lmu.edu::d1dd52b4-bcea-4dae-92d3-e74f77d8a619" providerId="AD" clId="Web-{91212498-6164-09EA-63B7-066A38A36F8A}" dt="2022-04-19T03:34:22.678" v="1510"/>
        <pc:sldMkLst>
          <pc:docMk/>
          <pc:sldMk cId="2863989494" sldId="310"/>
        </pc:sldMkLst>
      </pc:sldChg>
      <pc:sldChg chg="add">
        <pc:chgData name="Green, Ian" userId="S::igreen1@lion.lmu.edu::d1dd52b4-bcea-4dae-92d3-e74f77d8a619" providerId="AD" clId="Web-{91212498-6164-09EA-63B7-066A38A36F8A}" dt="2022-04-19T03:34:22.834" v="1511"/>
        <pc:sldMkLst>
          <pc:docMk/>
          <pc:sldMk cId="2044874156" sldId="311"/>
        </pc:sldMkLst>
      </pc:sldChg>
      <pc:sldChg chg="add">
        <pc:chgData name="Green, Ian" userId="S::igreen1@lion.lmu.edu::d1dd52b4-bcea-4dae-92d3-e74f77d8a619" providerId="AD" clId="Web-{91212498-6164-09EA-63B7-066A38A36F8A}" dt="2022-04-19T03:34:23.022" v="1512"/>
        <pc:sldMkLst>
          <pc:docMk/>
          <pc:sldMk cId="269547206" sldId="312"/>
        </pc:sldMkLst>
      </pc:sldChg>
      <pc:sldChg chg="modSp add del replId">
        <pc:chgData name="Green, Ian" userId="S::igreen1@lion.lmu.edu::d1dd52b4-bcea-4dae-92d3-e74f77d8a619" providerId="AD" clId="Web-{91212498-6164-09EA-63B7-066A38A36F8A}" dt="2022-04-19T03:39:42.149" v="1552"/>
        <pc:sldMkLst>
          <pc:docMk/>
          <pc:sldMk cId="1781561363" sldId="313"/>
        </pc:sldMkLst>
        <pc:spChg chg="mod">
          <ac:chgData name="Green, Ian" userId="S::igreen1@lion.lmu.edu::d1dd52b4-bcea-4dae-92d3-e74f77d8a619" providerId="AD" clId="Web-{91212498-6164-09EA-63B7-066A38A36F8A}" dt="2022-04-19T03:35:30.323" v="1517" actId="20577"/>
          <ac:spMkLst>
            <pc:docMk/>
            <pc:sldMk cId="1781561363" sldId="313"/>
            <ac:spMk id="2" creationId="{00000000-0000-0000-0000-000000000000}"/>
          </ac:spMkLst>
        </pc:spChg>
        <pc:spChg chg="mod">
          <ac:chgData name="Green, Ian" userId="S::igreen1@lion.lmu.edu::d1dd52b4-bcea-4dae-92d3-e74f77d8a619" providerId="AD" clId="Web-{91212498-6164-09EA-63B7-066A38A36F8A}" dt="2022-04-19T03:35:32.510" v="1518" actId="20577"/>
          <ac:spMkLst>
            <pc:docMk/>
            <pc:sldMk cId="1781561363" sldId="313"/>
            <ac:spMk id="4" creationId="{00000000-0000-0000-0000-000000000000}"/>
          </ac:spMkLst>
        </pc:spChg>
      </pc:sldChg>
      <pc:sldChg chg="addSp modSp new">
        <pc:chgData name="Green, Ian" userId="S::igreen1@lion.lmu.edu::d1dd52b4-bcea-4dae-92d3-e74f77d8a619" providerId="AD" clId="Web-{91212498-6164-09EA-63B7-066A38A36F8A}" dt="2022-04-19T03:38:25.535" v="1551" actId="1076"/>
        <pc:sldMkLst>
          <pc:docMk/>
          <pc:sldMk cId="3761716233" sldId="314"/>
        </pc:sldMkLst>
        <pc:spChg chg="mod">
          <ac:chgData name="Green, Ian" userId="S::igreen1@lion.lmu.edu::d1dd52b4-bcea-4dae-92d3-e74f77d8a619" providerId="AD" clId="Web-{91212498-6164-09EA-63B7-066A38A36F8A}" dt="2022-04-19T03:35:38.870" v="1522" actId="20577"/>
          <ac:spMkLst>
            <pc:docMk/>
            <pc:sldMk cId="3761716233" sldId="314"/>
            <ac:spMk id="2" creationId="{57115555-3D09-6A65-1A91-67BC77531E8F}"/>
          </ac:spMkLst>
        </pc:spChg>
        <pc:spChg chg="mod">
          <ac:chgData name="Green, Ian" userId="S::igreen1@lion.lmu.edu::d1dd52b4-bcea-4dae-92d3-e74f77d8a619" providerId="AD" clId="Web-{91212498-6164-09EA-63B7-066A38A36F8A}" dt="2022-04-19T03:35:41.698" v="1531" actId="20577"/>
          <ac:spMkLst>
            <pc:docMk/>
            <pc:sldMk cId="3761716233" sldId="314"/>
            <ac:spMk id="3" creationId="{A9F91204-5722-590B-377F-0B2E3374542B}"/>
          </ac:spMkLst>
        </pc:spChg>
        <pc:spChg chg="mod">
          <ac:chgData name="Green, Ian" userId="S::igreen1@lion.lmu.edu::d1dd52b4-bcea-4dae-92d3-e74f77d8a619" providerId="AD" clId="Web-{91212498-6164-09EA-63B7-066A38A36F8A}" dt="2022-04-19T03:38:17.113" v="1548" actId="20577"/>
          <ac:spMkLst>
            <pc:docMk/>
            <pc:sldMk cId="3761716233" sldId="314"/>
            <ac:spMk id="4" creationId="{6115BC2B-D9A8-118A-8A8E-6C501D02F598}"/>
          </ac:spMkLst>
        </pc:spChg>
        <pc:picChg chg="add mod">
          <ac:chgData name="Green, Ian" userId="S::igreen1@lion.lmu.edu::d1dd52b4-bcea-4dae-92d3-e74f77d8a619" providerId="AD" clId="Web-{91212498-6164-09EA-63B7-066A38A36F8A}" dt="2022-04-19T03:38:25.535" v="1551" actId="1076"/>
          <ac:picMkLst>
            <pc:docMk/>
            <pc:sldMk cId="3761716233" sldId="314"/>
            <ac:picMk id="6" creationId="{7F929971-6DC3-F047-4DBA-43144C42BBF6}"/>
          </ac:picMkLst>
        </pc:picChg>
        <pc:picChg chg="add mod">
          <ac:chgData name="Green, Ian" userId="S::igreen1@lion.lmu.edu::d1dd52b4-bcea-4dae-92d3-e74f77d8a619" providerId="AD" clId="Web-{91212498-6164-09EA-63B7-066A38A36F8A}" dt="2022-04-19T03:38:21.957" v="1550" actId="1076"/>
          <ac:picMkLst>
            <pc:docMk/>
            <pc:sldMk cId="3761716233" sldId="314"/>
            <ac:picMk id="7" creationId="{03DC28FA-F340-6C68-D5DF-7DEA370DFF22}"/>
          </ac:picMkLst>
        </pc:picChg>
      </pc:sldChg>
    </pc:docChg>
  </pc:docChgLst>
  <pc:docChgLst>
    <pc:chgData name="Cedeno, Natalia" userId="S::ncedeno1@lion.lmu.edu::6abb7e13-c2e7-42b8-b134-743be299ccab" providerId="AD" clId="Web-{C6A0B09B-5DE5-AB02-DB69-B32665ACD230}"/>
    <pc:docChg chg="addSld delSld modSld sldOrd">
      <pc:chgData name="Cedeno, Natalia" userId="S::ncedeno1@lion.lmu.edu::6abb7e13-c2e7-42b8-b134-743be299ccab" providerId="AD" clId="Web-{C6A0B09B-5DE5-AB02-DB69-B32665ACD230}" dt="2022-03-13T00:49:13.663" v="678" actId="1076"/>
      <pc:docMkLst>
        <pc:docMk/>
      </pc:docMkLst>
      <pc:sldChg chg="del">
        <pc:chgData name="Cedeno, Natalia" userId="S::ncedeno1@lion.lmu.edu::6abb7e13-c2e7-42b8-b134-743be299ccab" providerId="AD" clId="Web-{C6A0B09B-5DE5-AB02-DB69-B32665ACD230}" dt="2022-03-12T22:01:35.405" v="0"/>
        <pc:sldMkLst>
          <pc:docMk/>
          <pc:sldMk cId="883499530" sldId="259"/>
        </pc:sldMkLst>
      </pc:sldChg>
      <pc:sldChg chg="addSp delSp modSp add replId">
        <pc:chgData name="Cedeno, Natalia" userId="S::ncedeno1@lion.lmu.edu::6abb7e13-c2e7-42b8-b134-743be299ccab" providerId="AD" clId="Web-{C6A0B09B-5DE5-AB02-DB69-B32665ACD230}" dt="2022-03-12T22:59:45.211" v="400" actId="1076"/>
        <pc:sldMkLst>
          <pc:docMk/>
          <pc:sldMk cId="1412064160" sldId="262"/>
        </pc:sldMkLst>
        <pc:spChg chg="mod">
          <ac:chgData name="Cedeno, Natalia" userId="S::ncedeno1@lion.lmu.edu::6abb7e13-c2e7-42b8-b134-743be299ccab" providerId="AD" clId="Web-{C6A0B09B-5DE5-AB02-DB69-B32665ACD230}" dt="2022-03-12T22:26:52.183" v="38" actId="20577"/>
          <ac:spMkLst>
            <pc:docMk/>
            <pc:sldMk cId="1412064160" sldId="262"/>
            <ac:spMk id="4" creationId="{00000000-0000-0000-0000-000000000000}"/>
          </ac:spMkLst>
        </pc:spChg>
        <pc:spChg chg="add del mod">
          <ac:chgData name="Cedeno, Natalia" userId="S::ncedeno1@lion.lmu.edu::6abb7e13-c2e7-42b8-b134-743be299ccab" providerId="AD" clId="Web-{C6A0B09B-5DE5-AB02-DB69-B32665ACD230}" dt="2022-03-12T22:25:27.333" v="28"/>
          <ac:spMkLst>
            <pc:docMk/>
            <pc:sldMk cId="1412064160" sldId="262"/>
            <ac:spMk id="5" creationId="{65623C67-09AF-48AD-B040-66D921169282}"/>
          </ac:spMkLst>
        </pc:spChg>
        <pc:spChg chg="del mod">
          <ac:chgData name="Cedeno, Natalia" userId="S::ncedeno1@lion.lmu.edu::6abb7e13-c2e7-42b8-b134-743be299ccab" providerId="AD" clId="Web-{C6A0B09B-5DE5-AB02-DB69-B32665ACD230}" dt="2022-03-12T22:24:27.032" v="22"/>
          <ac:spMkLst>
            <pc:docMk/>
            <pc:sldMk cId="1412064160" sldId="262"/>
            <ac:spMk id="6" creationId="{442491D4-A9ED-43AC-9F7C-243CA66EE89C}"/>
          </ac:spMkLst>
        </pc:spChg>
        <pc:spChg chg="del">
          <ac:chgData name="Cedeno, Natalia" userId="S::ncedeno1@lion.lmu.edu::6abb7e13-c2e7-42b8-b134-743be299ccab" providerId="AD" clId="Web-{C6A0B09B-5DE5-AB02-DB69-B32665ACD230}" dt="2022-03-12T22:24:18.500" v="17"/>
          <ac:spMkLst>
            <pc:docMk/>
            <pc:sldMk cId="1412064160" sldId="262"/>
            <ac:spMk id="10" creationId="{AF90E488-B01E-4878-B135-3927633A448F}"/>
          </ac:spMkLst>
        </pc:spChg>
        <pc:spChg chg="del">
          <ac:chgData name="Cedeno, Natalia" userId="S::ncedeno1@lion.lmu.edu::6abb7e13-c2e7-42b8-b134-743be299ccab" providerId="AD" clId="Web-{C6A0B09B-5DE5-AB02-DB69-B32665ACD230}" dt="2022-03-12T22:24:21.078" v="18"/>
          <ac:spMkLst>
            <pc:docMk/>
            <pc:sldMk cId="1412064160" sldId="262"/>
            <ac:spMk id="12" creationId="{AAE1ACF5-1B7D-4DE5-BEFA-94545E2CA886}"/>
          </ac:spMkLst>
        </pc:spChg>
        <pc:spChg chg="del">
          <ac:chgData name="Cedeno, Natalia" userId="S::ncedeno1@lion.lmu.edu::6abb7e13-c2e7-42b8-b134-743be299ccab" providerId="AD" clId="Web-{C6A0B09B-5DE5-AB02-DB69-B32665ACD230}" dt="2022-03-12T22:24:15.901" v="16"/>
          <ac:spMkLst>
            <pc:docMk/>
            <pc:sldMk cId="1412064160" sldId="262"/>
            <ac:spMk id="13" creationId="{4C1DC88D-7F2B-4C01-8EB8-61DD17D221FB}"/>
          </ac:spMkLst>
        </pc:spChg>
        <pc:spChg chg="del">
          <ac:chgData name="Cedeno, Natalia" userId="S::ncedeno1@lion.lmu.edu::6abb7e13-c2e7-42b8-b134-743be299ccab" providerId="AD" clId="Web-{C6A0B09B-5DE5-AB02-DB69-B32665ACD230}" dt="2022-03-12T22:24:24.500" v="20"/>
          <ac:spMkLst>
            <pc:docMk/>
            <pc:sldMk cId="1412064160" sldId="262"/>
            <ac:spMk id="14" creationId="{8CC776F9-3851-4D04-8C2F-7DA7E01EE3B6}"/>
          </ac:spMkLst>
        </pc:spChg>
        <pc:spChg chg="del">
          <ac:chgData name="Cedeno, Natalia" userId="S::ncedeno1@lion.lmu.edu::6abb7e13-c2e7-42b8-b134-743be299ccab" providerId="AD" clId="Web-{C6A0B09B-5DE5-AB02-DB69-B32665ACD230}" dt="2022-03-12T22:24:15.901" v="15"/>
          <ac:spMkLst>
            <pc:docMk/>
            <pc:sldMk cId="1412064160" sldId="262"/>
            <ac:spMk id="15" creationId="{D18A3237-C63E-493E-8D05-E9ADE3E4F518}"/>
          </ac:spMkLst>
        </pc:spChg>
        <pc:spChg chg="del">
          <ac:chgData name="Cedeno, Natalia" userId="S::ncedeno1@lion.lmu.edu::6abb7e13-c2e7-42b8-b134-743be299ccab" providerId="AD" clId="Web-{C6A0B09B-5DE5-AB02-DB69-B32665ACD230}" dt="2022-03-12T22:24:28.516" v="23"/>
          <ac:spMkLst>
            <pc:docMk/>
            <pc:sldMk cId="1412064160" sldId="262"/>
            <ac:spMk id="16" creationId="{7A1B801E-2A00-4F04-8B2C-BCD0334DD9AE}"/>
          </ac:spMkLst>
        </pc:spChg>
        <pc:spChg chg="del">
          <ac:chgData name="Cedeno, Natalia" userId="S::ncedeno1@lion.lmu.edu::6abb7e13-c2e7-42b8-b134-743be299ccab" providerId="AD" clId="Web-{C6A0B09B-5DE5-AB02-DB69-B32665ACD230}" dt="2022-03-12T22:24:15.901" v="4"/>
          <ac:spMkLst>
            <pc:docMk/>
            <pc:sldMk cId="1412064160" sldId="262"/>
            <ac:spMk id="31" creationId="{407168ED-FE19-4EAC-8CB7-051738628F13}"/>
          </ac:spMkLst>
        </pc:spChg>
        <pc:spChg chg="del">
          <ac:chgData name="Cedeno, Natalia" userId="S::ncedeno1@lion.lmu.edu::6abb7e13-c2e7-42b8-b134-743be299ccab" providerId="AD" clId="Web-{C6A0B09B-5DE5-AB02-DB69-B32665ACD230}" dt="2022-03-12T22:24:32.735" v="25"/>
          <ac:spMkLst>
            <pc:docMk/>
            <pc:sldMk cId="1412064160" sldId="262"/>
            <ac:spMk id="32" creationId="{72D8D0DE-A9E6-4D24-8B9D-0C0FBF7B76B3}"/>
          </ac:spMkLst>
        </pc:spChg>
        <pc:spChg chg="add mod">
          <ac:chgData name="Cedeno, Natalia" userId="S::ncedeno1@lion.lmu.edu::6abb7e13-c2e7-42b8-b134-743be299ccab" providerId="AD" clId="Web-{C6A0B09B-5DE5-AB02-DB69-B32665ACD230}" dt="2022-03-12T22:59:44.711" v="377" actId="1076"/>
          <ac:spMkLst>
            <pc:docMk/>
            <pc:sldMk cId="1412064160" sldId="262"/>
            <ac:spMk id="46" creationId="{2AC09152-73DA-4766-8D87-CA48529B5E98}"/>
          </ac:spMkLst>
        </pc:spChg>
        <pc:spChg chg="add mod">
          <ac:chgData name="Cedeno, Natalia" userId="S::ncedeno1@lion.lmu.edu::6abb7e13-c2e7-42b8-b134-743be299ccab" providerId="AD" clId="Web-{C6A0B09B-5DE5-AB02-DB69-B32665ACD230}" dt="2022-03-12T22:59:44.742" v="378" actId="1076"/>
          <ac:spMkLst>
            <pc:docMk/>
            <pc:sldMk cId="1412064160" sldId="262"/>
            <ac:spMk id="47" creationId="{A826246F-3137-4151-976B-86896B2B8ED9}"/>
          </ac:spMkLst>
        </pc:spChg>
        <pc:spChg chg="add mod">
          <ac:chgData name="Cedeno, Natalia" userId="S::ncedeno1@lion.lmu.edu::6abb7e13-c2e7-42b8-b134-743be299ccab" providerId="AD" clId="Web-{C6A0B09B-5DE5-AB02-DB69-B32665ACD230}" dt="2022-03-12T22:59:44.758" v="379" actId="1076"/>
          <ac:spMkLst>
            <pc:docMk/>
            <pc:sldMk cId="1412064160" sldId="262"/>
            <ac:spMk id="48" creationId="{CD766784-1B60-4D8B-8CB6-69230D9D0B96}"/>
          </ac:spMkLst>
        </pc:spChg>
        <pc:spChg chg="add mod">
          <ac:chgData name="Cedeno, Natalia" userId="S::ncedeno1@lion.lmu.edu::6abb7e13-c2e7-42b8-b134-743be299ccab" providerId="AD" clId="Web-{C6A0B09B-5DE5-AB02-DB69-B32665ACD230}" dt="2022-03-12T22:59:44.789" v="380" actId="1076"/>
          <ac:spMkLst>
            <pc:docMk/>
            <pc:sldMk cId="1412064160" sldId="262"/>
            <ac:spMk id="49" creationId="{EAA4A275-8F76-454E-8CA2-88C89B93648D}"/>
          </ac:spMkLst>
        </pc:spChg>
        <pc:spChg chg="add mod">
          <ac:chgData name="Cedeno, Natalia" userId="S::ncedeno1@lion.lmu.edu::6abb7e13-c2e7-42b8-b134-743be299ccab" providerId="AD" clId="Web-{C6A0B09B-5DE5-AB02-DB69-B32665ACD230}" dt="2022-03-12T22:59:44.805" v="381" actId="1076"/>
          <ac:spMkLst>
            <pc:docMk/>
            <pc:sldMk cId="1412064160" sldId="262"/>
            <ac:spMk id="50" creationId="{0D2DC6AF-651B-458B-9F6D-9538DB0B0DBF}"/>
          </ac:spMkLst>
        </pc:spChg>
        <pc:spChg chg="add mod">
          <ac:chgData name="Cedeno, Natalia" userId="S::ncedeno1@lion.lmu.edu::6abb7e13-c2e7-42b8-b134-743be299ccab" providerId="AD" clId="Web-{C6A0B09B-5DE5-AB02-DB69-B32665ACD230}" dt="2022-03-12T22:59:44.821" v="382" actId="1076"/>
          <ac:spMkLst>
            <pc:docMk/>
            <pc:sldMk cId="1412064160" sldId="262"/>
            <ac:spMk id="51" creationId="{BA0B0DBD-7E86-4BF6-B8A4-CEBAFB2CDD71}"/>
          </ac:spMkLst>
        </pc:spChg>
        <pc:spChg chg="add mod">
          <ac:chgData name="Cedeno, Natalia" userId="S::ncedeno1@lion.lmu.edu::6abb7e13-c2e7-42b8-b134-743be299ccab" providerId="AD" clId="Web-{C6A0B09B-5DE5-AB02-DB69-B32665ACD230}" dt="2022-03-12T22:59:44.852" v="383" actId="1076"/>
          <ac:spMkLst>
            <pc:docMk/>
            <pc:sldMk cId="1412064160" sldId="262"/>
            <ac:spMk id="52" creationId="{B88F01E5-4DFB-4C08-A33E-399DA7FE059F}"/>
          </ac:spMkLst>
        </pc:spChg>
        <pc:spChg chg="add mod">
          <ac:chgData name="Cedeno, Natalia" userId="S::ncedeno1@lion.lmu.edu::6abb7e13-c2e7-42b8-b134-743be299ccab" providerId="AD" clId="Web-{C6A0B09B-5DE5-AB02-DB69-B32665ACD230}" dt="2022-03-12T22:59:44.867" v="384" actId="1076"/>
          <ac:spMkLst>
            <pc:docMk/>
            <pc:sldMk cId="1412064160" sldId="262"/>
            <ac:spMk id="53" creationId="{93CF5B47-AE0B-426E-9D08-3A1172CC4F1F}"/>
          </ac:spMkLst>
        </pc:spChg>
        <pc:spChg chg="add mod">
          <ac:chgData name="Cedeno, Natalia" userId="S::ncedeno1@lion.lmu.edu::6abb7e13-c2e7-42b8-b134-743be299ccab" providerId="AD" clId="Web-{C6A0B09B-5DE5-AB02-DB69-B32665ACD230}" dt="2022-03-12T22:59:44.899" v="385" actId="1076"/>
          <ac:spMkLst>
            <pc:docMk/>
            <pc:sldMk cId="1412064160" sldId="262"/>
            <ac:spMk id="54" creationId="{1ACE7F1B-7507-41E4-BA55-DB954A1E73FB}"/>
          </ac:spMkLst>
        </pc:spChg>
        <pc:spChg chg="add mod">
          <ac:chgData name="Cedeno, Natalia" userId="S::ncedeno1@lion.lmu.edu::6abb7e13-c2e7-42b8-b134-743be299ccab" providerId="AD" clId="Web-{C6A0B09B-5DE5-AB02-DB69-B32665ACD230}" dt="2022-03-12T22:59:44.914" v="386" actId="1076"/>
          <ac:spMkLst>
            <pc:docMk/>
            <pc:sldMk cId="1412064160" sldId="262"/>
            <ac:spMk id="55" creationId="{59E8CBC3-C5AC-42C0-B705-48C06AAA3E32}"/>
          </ac:spMkLst>
        </pc:spChg>
        <pc:spChg chg="add mod">
          <ac:chgData name="Cedeno, Natalia" userId="S::ncedeno1@lion.lmu.edu::6abb7e13-c2e7-42b8-b134-743be299ccab" providerId="AD" clId="Web-{C6A0B09B-5DE5-AB02-DB69-B32665ACD230}" dt="2022-03-12T22:59:44.946" v="387" actId="1076"/>
          <ac:spMkLst>
            <pc:docMk/>
            <pc:sldMk cId="1412064160" sldId="262"/>
            <ac:spMk id="56" creationId="{48357E1D-5980-4E60-BF9A-09BBAE5CEE63}"/>
          </ac:spMkLst>
        </pc:spChg>
        <pc:spChg chg="add del">
          <ac:chgData name="Cedeno, Natalia" userId="S::ncedeno1@lion.lmu.edu::6abb7e13-c2e7-42b8-b134-743be299ccab" providerId="AD" clId="Web-{C6A0B09B-5DE5-AB02-DB69-B32665ACD230}" dt="2022-03-12T22:41:07.589" v="185"/>
          <ac:spMkLst>
            <pc:docMk/>
            <pc:sldMk cId="1412064160" sldId="262"/>
            <ac:spMk id="57" creationId="{1451833F-8D06-4383-8C4F-6091CCB481AF}"/>
          </ac:spMkLst>
        </pc:spChg>
        <pc:grpChg chg="add mod">
          <ac:chgData name="Cedeno, Natalia" userId="S::ncedeno1@lion.lmu.edu::6abb7e13-c2e7-42b8-b134-743be299ccab" providerId="AD" clId="Web-{C6A0B09B-5DE5-AB02-DB69-B32665ACD230}" dt="2022-03-12T22:59:45.164" v="398" actId="1076"/>
          <ac:grpSpMkLst>
            <pc:docMk/>
            <pc:sldMk cId="1412064160" sldId="262"/>
            <ac:grpSpMk id="73" creationId="{265A6541-AFC8-43B1-80ED-FF8D7097C7DF}"/>
          </ac:grpSpMkLst>
        </pc:grpChg>
        <pc:grpChg chg="add mod">
          <ac:chgData name="Cedeno, Natalia" userId="S::ncedeno1@lion.lmu.edu::6abb7e13-c2e7-42b8-b134-743be299ccab" providerId="AD" clId="Web-{C6A0B09B-5DE5-AB02-DB69-B32665ACD230}" dt="2022-03-12T22:59:45.196" v="399" actId="1076"/>
          <ac:grpSpMkLst>
            <pc:docMk/>
            <pc:sldMk cId="1412064160" sldId="262"/>
            <ac:grpSpMk id="74" creationId="{CD20589E-FA2A-4512-8C0F-F67ECB4F3000}"/>
          </ac:grpSpMkLst>
        </pc:grpChg>
        <pc:grpChg chg="add mod">
          <ac:chgData name="Cedeno, Natalia" userId="S::ncedeno1@lion.lmu.edu::6abb7e13-c2e7-42b8-b134-743be299ccab" providerId="AD" clId="Web-{C6A0B09B-5DE5-AB02-DB69-B32665ACD230}" dt="2022-03-12T22:59:45.211" v="400" actId="1076"/>
          <ac:grpSpMkLst>
            <pc:docMk/>
            <pc:sldMk cId="1412064160" sldId="262"/>
            <ac:grpSpMk id="77" creationId="{4861ABE3-F89F-4ECA-966B-91881A2495DC}"/>
          </ac:grpSpMkLst>
        </pc:grpChg>
        <pc:graphicFrameChg chg="add del mod modGraphic">
          <ac:chgData name="Cedeno, Natalia" userId="S::ncedeno1@lion.lmu.edu::6abb7e13-c2e7-42b8-b134-743be299ccab" providerId="AD" clId="Web-{C6A0B09B-5DE5-AB02-DB69-B32665ACD230}" dt="2022-03-12T22:27:35.014" v="40"/>
          <ac:graphicFrameMkLst>
            <pc:docMk/>
            <pc:sldMk cId="1412064160" sldId="262"/>
            <ac:graphicFrameMk id="7" creationId="{DC808821-A0BB-4FB1-B1C3-43A3F77AA1A8}"/>
          </ac:graphicFrameMkLst>
        </pc:graphicFrameChg>
        <pc:picChg chg="del">
          <ac:chgData name="Cedeno, Natalia" userId="S::ncedeno1@lion.lmu.edu::6abb7e13-c2e7-42b8-b134-743be299ccab" providerId="AD" clId="Web-{C6A0B09B-5DE5-AB02-DB69-B32665ACD230}" dt="2022-03-12T22:24:22.406" v="19"/>
          <ac:picMkLst>
            <pc:docMk/>
            <pc:sldMk cId="1412064160" sldId="262"/>
            <ac:picMk id="17" creationId="{E393B0B3-5240-439D-8584-0E62D6C017EA}"/>
          </ac:picMkLst>
        </pc:picChg>
        <pc:picChg chg="del">
          <ac:chgData name="Cedeno, Natalia" userId="S::ncedeno1@lion.lmu.edu::6abb7e13-c2e7-42b8-b134-743be299ccab" providerId="AD" clId="Web-{C6A0B09B-5DE5-AB02-DB69-B32665ACD230}" dt="2022-03-12T22:24:29.641" v="24"/>
          <ac:picMkLst>
            <pc:docMk/>
            <pc:sldMk cId="1412064160" sldId="262"/>
            <ac:picMk id="18" creationId="{7B7DAE8B-0623-4FC9-936C-A648AA56172C}"/>
          </ac:picMkLst>
        </pc:picChg>
        <pc:cxnChg chg="del">
          <ac:chgData name="Cedeno, Natalia" userId="S::ncedeno1@lion.lmu.edu::6abb7e13-c2e7-42b8-b134-743be299ccab" providerId="AD" clId="Web-{C6A0B09B-5DE5-AB02-DB69-B32665ACD230}" dt="2022-03-12T22:24:15.901" v="14"/>
          <ac:cxnSpMkLst>
            <pc:docMk/>
            <pc:sldMk cId="1412064160" sldId="262"/>
            <ac:cxnSpMk id="21" creationId="{B4B7931E-6E81-4CBC-B7A8-AD8B8AE55F5D}"/>
          </ac:cxnSpMkLst>
        </pc:cxnChg>
        <pc:cxnChg chg="del">
          <ac:chgData name="Cedeno, Natalia" userId="S::ncedeno1@lion.lmu.edu::6abb7e13-c2e7-42b8-b134-743be299ccab" providerId="AD" clId="Web-{C6A0B09B-5DE5-AB02-DB69-B32665ACD230}" dt="2022-03-12T22:24:15.901" v="13"/>
          <ac:cxnSpMkLst>
            <pc:docMk/>
            <pc:sldMk cId="1412064160" sldId="262"/>
            <ac:cxnSpMk id="22" creationId="{15F292A6-B13C-4960-9256-F13C292D1468}"/>
          </ac:cxnSpMkLst>
        </pc:cxnChg>
        <pc:cxnChg chg="del">
          <ac:chgData name="Cedeno, Natalia" userId="S::ncedeno1@lion.lmu.edu::6abb7e13-c2e7-42b8-b134-743be299ccab" providerId="AD" clId="Web-{C6A0B09B-5DE5-AB02-DB69-B32665ACD230}" dt="2022-03-12T22:24:15.901" v="12"/>
          <ac:cxnSpMkLst>
            <pc:docMk/>
            <pc:sldMk cId="1412064160" sldId="262"/>
            <ac:cxnSpMk id="23" creationId="{8C52EC2C-063C-4AE2-8E24-7E7DF2A66741}"/>
          </ac:cxnSpMkLst>
        </pc:cxnChg>
        <pc:cxnChg chg="del">
          <ac:chgData name="Cedeno, Natalia" userId="S::ncedeno1@lion.lmu.edu::6abb7e13-c2e7-42b8-b134-743be299ccab" providerId="AD" clId="Web-{C6A0B09B-5DE5-AB02-DB69-B32665ACD230}" dt="2022-03-12T22:24:15.901" v="11"/>
          <ac:cxnSpMkLst>
            <pc:docMk/>
            <pc:sldMk cId="1412064160" sldId="262"/>
            <ac:cxnSpMk id="24" creationId="{3A98F3C9-C7E8-4D58-8040-E9A1731E237F}"/>
          </ac:cxnSpMkLst>
        </pc:cxnChg>
        <pc:cxnChg chg="del">
          <ac:chgData name="Cedeno, Natalia" userId="S::ncedeno1@lion.lmu.edu::6abb7e13-c2e7-42b8-b134-743be299ccab" providerId="AD" clId="Web-{C6A0B09B-5DE5-AB02-DB69-B32665ACD230}" dt="2022-03-12T22:24:15.901" v="10"/>
          <ac:cxnSpMkLst>
            <pc:docMk/>
            <pc:sldMk cId="1412064160" sldId="262"/>
            <ac:cxnSpMk id="25" creationId="{5CB5CE2B-AF5E-4905-BFE8-F03DEA3606DB}"/>
          </ac:cxnSpMkLst>
        </pc:cxnChg>
        <pc:cxnChg chg="del">
          <ac:chgData name="Cedeno, Natalia" userId="S::ncedeno1@lion.lmu.edu::6abb7e13-c2e7-42b8-b134-743be299ccab" providerId="AD" clId="Web-{C6A0B09B-5DE5-AB02-DB69-B32665ACD230}" dt="2022-03-12T22:24:15.901" v="9"/>
          <ac:cxnSpMkLst>
            <pc:docMk/>
            <pc:sldMk cId="1412064160" sldId="262"/>
            <ac:cxnSpMk id="26" creationId="{656DAE1E-8579-43A9-BB72-1DF4BF045675}"/>
          </ac:cxnSpMkLst>
        </pc:cxnChg>
        <pc:cxnChg chg="del">
          <ac:chgData name="Cedeno, Natalia" userId="S::ncedeno1@lion.lmu.edu::6abb7e13-c2e7-42b8-b134-743be299ccab" providerId="AD" clId="Web-{C6A0B09B-5DE5-AB02-DB69-B32665ACD230}" dt="2022-03-12T22:24:15.901" v="8"/>
          <ac:cxnSpMkLst>
            <pc:docMk/>
            <pc:sldMk cId="1412064160" sldId="262"/>
            <ac:cxnSpMk id="27" creationId="{CFABAD56-630A-46CB-B8B5-BAA0A657657D}"/>
          </ac:cxnSpMkLst>
        </pc:cxnChg>
        <pc:cxnChg chg="del">
          <ac:chgData name="Cedeno, Natalia" userId="S::ncedeno1@lion.lmu.edu::6abb7e13-c2e7-42b8-b134-743be299ccab" providerId="AD" clId="Web-{C6A0B09B-5DE5-AB02-DB69-B32665ACD230}" dt="2022-03-12T22:24:15.901" v="7"/>
          <ac:cxnSpMkLst>
            <pc:docMk/>
            <pc:sldMk cId="1412064160" sldId="262"/>
            <ac:cxnSpMk id="28" creationId="{07D82670-3ECD-4B46-99DC-2459331AC9D7}"/>
          </ac:cxnSpMkLst>
        </pc:cxnChg>
        <pc:cxnChg chg="del">
          <ac:chgData name="Cedeno, Natalia" userId="S::ncedeno1@lion.lmu.edu::6abb7e13-c2e7-42b8-b134-743be299ccab" providerId="AD" clId="Web-{C6A0B09B-5DE5-AB02-DB69-B32665ACD230}" dt="2022-03-12T22:24:15.901" v="6"/>
          <ac:cxnSpMkLst>
            <pc:docMk/>
            <pc:sldMk cId="1412064160" sldId="262"/>
            <ac:cxnSpMk id="29" creationId="{C41D9643-8B42-45E4-936F-02DB249EA4F4}"/>
          </ac:cxnSpMkLst>
        </pc:cxnChg>
        <pc:cxnChg chg="del">
          <ac:chgData name="Cedeno, Natalia" userId="S::ncedeno1@lion.lmu.edu::6abb7e13-c2e7-42b8-b134-743be299ccab" providerId="AD" clId="Web-{C6A0B09B-5DE5-AB02-DB69-B32665ACD230}" dt="2022-03-12T22:24:15.901" v="5"/>
          <ac:cxnSpMkLst>
            <pc:docMk/>
            <pc:sldMk cId="1412064160" sldId="262"/>
            <ac:cxnSpMk id="30" creationId="{E30AEAFB-680D-4D1D-96E6-F8FBC173A9DA}"/>
          </ac:cxnSpMkLst>
        </pc:cxnChg>
        <pc:cxnChg chg="add del mod">
          <ac:chgData name="Cedeno, Natalia" userId="S::ncedeno1@lion.lmu.edu::6abb7e13-c2e7-42b8-b134-743be299ccab" providerId="AD" clId="Web-{C6A0B09B-5DE5-AB02-DB69-B32665ACD230}" dt="2022-03-12T22:46:07.344" v="233"/>
          <ac:cxnSpMkLst>
            <pc:docMk/>
            <pc:sldMk cId="1412064160" sldId="262"/>
            <ac:cxnSpMk id="58" creationId="{DD8BC7CC-B502-42B2-ABB9-E52D4E07C903}"/>
          </ac:cxnSpMkLst>
        </pc:cxnChg>
        <pc:cxnChg chg="add mod">
          <ac:chgData name="Cedeno, Natalia" userId="S::ncedeno1@lion.lmu.edu::6abb7e13-c2e7-42b8-b134-743be299ccab" providerId="AD" clId="Web-{C6A0B09B-5DE5-AB02-DB69-B32665ACD230}" dt="2022-03-12T22:59:44.961" v="388" actId="1076"/>
          <ac:cxnSpMkLst>
            <pc:docMk/>
            <pc:sldMk cId="1412064160" sldId="262"/>
            <ac:cxnSpMk id="59" creationId="{CBA0806C-0EBE-42F8-99D7-30A97978BAA6}"/>
          </ac:cxnSpMkLst>
        </pc:cxnChg>
        <pc:cxnChg chg="add mod">
          <ac:chgData name="Cedeno, Natalia" userId="S::ncedeno1@lion.lmu.edu::6abb7e13-c2e7-42b8-b134-743be299ccab" providerId="AD" clId="Web-{C6A0B09B-5DE5-AB02-DB69-B32665ACD230}" dt="2022-03-12T22:59:44.977" v="389" actId="1076"/>
          <ac:cxnSpMkLst>
            <pc:docMk/>
            <pc:sldMk cId="1412064160" sldId="262"/>
            <ac:cxnSpMk id="60" creationId="{D901130B-A6B6-4EFE-AAEE-08128818BF40}"/>
          </ac:cxnSpMkLst>
        </pc:cxnChg>
        <pc:cxnChg chg="add mod">
          <ac:chgData name="Cedeno, Natalia" userId="S::ncedeno1@lion.lmu.edu::6abb7e13-c2e7-42b8-b134-743be299ccab" providerId="AD" clId="Web-{C6A0B09B-5DE5-AB02-DB69-B32665ACD230}" dt="2022-03-12T22:59:44.992" v="390" actId="1076"/>
          <ac:cxnSpMkLst>
            <pc:docMk/>
            <pc:sldMk cId="1412064160" sldId="262"/>
            <ac:cxnSpMk id="61" creationId="{AFB10BB6-9C37-4D19-9DB1-54EA4D8EFA55}"/>
          </ac:cxnSpMkLst>
        </pc:cxnChg>
        <pc:cxnChg chg="add mod">
          <ac:chgData name="Cedeno, Natalia" userId="S::ncedeno1@lion.lmu.edu::6abb7e13-c2e7-42b8-b134-743be299ccab" providerId="AD" clId="Web-{C6A0B09B-5DE5-AB02-DB69-B32665ACD230}" dt="2022-03-12T22:59:45.024" v="391" actId="1076"/>
          <ac:cxnSpMkLst>
            <pc:docMk/>
            <pc:sldMk cId="1412064160" sldId="262"/>
            <ac:cxnSpMk id="62" creationId="{6C4F6275-ABBF-4640-B813-74CFEE4BF3F4}"/>
          </ac:cxnSpMkLst>
        </pc:cxnChg>
        <pc:cxnChg chg="add mod">
          <ac:chgData name="Cedeno, Natalia" userId="S::ncedeno1@lion.lmu.edu::6abb7e13-c2e7-42b8-b134-743be299ccab" providerId="AD" clId="Web-{C6A0B09B-5DE5-AB02-DB69-B32665ACD230}" dt="2022-03-12T22:59:45.039" v="392" actId="1076"/>
          <ac:cxnSpMkLst>
            <pc:docMk/>
            <pc:sldMk cId="1412064160" sldId="262"/>
            <ac:cxnSpMk id="63" creationId="{722FC5A2-BB6E-4BF7-8F47-70EB5BDF35BF}"/>
          </ac:cxnSpMkLst>
        </pc:cxnChg>
        <pc:cxnChg chg="add mod">
          <ac:chgData name="Cedeno, Natalia" userId="S::ncedeno1@lion.lmu.edu::6abb7e13-c2e7-42b8-b134-743be299ccab" providerId="AD" clId="Web-{C6A0B09B-5DE5-AB02-DB69-B32665ACD230}" dt="2022-03-12T22:59:45.055" v="393" actId="1076"/>
          <ac:cxnSpMkLst>
            <pc:docMk/>
            <pc:sldMk cId="1412064160" sldId="262"/>
            <ac:cxnSpMk id="64" creationId="{AC4113FF-771A-4C49-952D-A9C468678021}"/>
          </ac:cxnSpMkLst>
        </pc:cxnChg>
        <pc:cxnChg chg="add mod">
          <ac:chgData name="Cedeno, Natalia" userId="S::ncedeno1@lion.lmu.edu::6abb7e13-c2e7-42b8-b134-743be299ccab" providerId="AD" clId="Web-{C6A0B09B-5DE5-AB02-DB69-B32665ACD230}" dt="2022-03-12T22:59:45.086" v="394" actId="1076"/>
          <ac:cxnSpMkLst>
            <pc:docMk/>
            <pc:sldMk cId="1412064160" sldId="262"/>
            <ac:cxnSpMk id="65" creationId="{10EBAC7B-83A5-4D61-8468-8A450EF27144}"/>
          </ac:cxnSpMkLst>
        </pc:cxnChg>
        <pc:cxnChg chg="add mod">
          <ac:chgData name="Cedeno, Natalia" userId="S::ncedeno1@lion.lmu.edu::6abb7e13-c2e7-42b8-b134-743be299ccab" providerId="AD" clId="Web-{C6A0B09B-5DE5-AB02-DB69-B32665ACD230}" dt="2022-03-12T22:59:45.102" v="395" actId="1076"/>
          <ac:cxnSpMkLst>
            <pc:docMk/>
            <pc:sldMk cId="1412064160" sldId="262"/>
            <ac:cxnSpMk id="66" creationId="{C2545167-67F3-4EA7-8903-CC75DCCAD7FE}"/>
          </ac:cxnSpMkLst>
        </pc:cxnChg>
        <pc:cxnChg chg="add mod">
          <ac:chgData name="Cedeno, Natalia" userId="S::ncedeno1@lion.lmu.edu::6abb7e13-c2e7-42b8-b134-743be299ccab" providerId="AD" clId="Web-{C6A0B09B-5DE5-AB02-DB69-B32665ACD230}" dt="2022-03-12T22:59:45.117" v="396" actId="1076"/>
          <ac:cxnSpMkLst>
            <pc:docMk/>
            <pc:sldMk cId="1412064160" sldId="262"/>
            <ac:cxnSpMk id="67" creationId="{41F89373-A28B-45FE-8A0D-4A38A0F3BA91}"/>
          </ac:cxnSpMkLst>
        </pc:cxnChg>
        <pc:cxnChg chg="add mod">
          <ac:chgData name="Cedeno, Natalia" userId="S::ncedeno1@lion.lmu.edu::6abb7e13-c2e7-42b8-b134-743be299ccab" providerId="AD" clId="Web-{C6A0B09B-5DE5-AB02-DB69-B32665ACD230}" dt="2022-03-12T22:59:45.149" v="397" actId="1076"/>
          <ac:cxnSpMkLst>
            <pc:docMk/>
            <pc:sldMk cId="1412064160" sldId="262"/>
            <ac:cxnSpMk id="68" creationId="{AD79E380-A152-47DD-A057-B65E302011D9}"/>
          </ac:cxnSpMkLst>
        </pc:cxnChg>
        <pc:cxnChg chg="add del mod">
          <ac:chgData name="Cedeno, Natalia" userId="S::ncedeno1@lion.lmu.edu::6abb7e13-c2e7-42b8-b134-743be299ccab" providerId="AD" clId="Web-{C6A0B09B-5DE5-AB02-DB69-B32665ACD230}" dt="2022-03-12T22:51:47.522" v="288"/>
          <ac:cxnSpMkLst>
            <pc:docMk/>
            <pc:sldMk cId="1412064160" sldId="262"/>
            <ac:cxnSpMk id="69" creationId="{1295F721-E471-4077-AD62-CC4971E14F55}"/>
          </ac:cxnSpMkLst>
        </pc:cxnChg>
        <pc:cxnChg chg="add del mod">
          <ac:chgData name="Cedeno, Natalia" userId="S::ncedeno1@lion.lmu.edu::6abb7e13-c2e7-42b8-b134-743be299ccab" providerId="AD" clId="Web-{C6A0B09B-5DE5-AB02-DB69-B32665ACD230}" dt="2022-03-12T22:52:33.697" v="294"/>
          <ac:cxnSpMkLst>
            <pc:docMk/>
            <pc:sldMk cId="1412064160" sldId="262"/>
            <ac:cxnSpMk id="70" creationId="{78BAD1FC-5D06-48CE-93F2-C99850E7D600}"/>
          </ac:cxnSpMkLst>
        </pc:cxnChg>
        <pc:cxnChg chg="add mod">
          <ac:chgData name="Cedeno, Natalia" userId="S::ncedeno1@lion.lmu.edu::6abb7e13-c2e7-42b8-b134-743be299ccab" providerId="AD" clId="Web-{C6A0B09B-5DE5-AB02-DB69-B32665ACD230}" dt="2022-03-12T22:54:40.956" v="311" actId="14100"/>
          <ac:cxnSpMkLst>
            <pc:docMk/>
            <pc:sldMk cId="1412064160" sldId="262"/>
            <ac:cxnSpMk id="71" creationId="{CA3D64F6-D90A-4B74-9F80-7CB52C484548}"/>
          </ac:cxnSpMkLst>
        </pc:cxnChg>
        <pc:cxnChg chg="add mod">
          <ac:chgData name="Cedeno, Natalia" userId="S::ncedeno1@lion.lmu.edu::6abb7e13-c2e7-42b8-b134-743be299ccab" providerId="AD" clId="Web-{C6A0B09B-5DE5-AB02-DB69-B32665ACD230}" dt="2022-03-12T22:55:40.476" v="323" actId="1076"/>
          <ac:cxnSpMkLst>
            <pc:docMk/>
            <pc:sldMk cId="1412064160" sldId="262"/>
            <ac:cxnSpMk id="72" creationId="{06BC70B7-6292-4693-BAA4-871E2B2113C1}"/>
          </ac:cxnSpMkLst>
        </pc:cxnChg>
        <pc:cxnChg chg="mod">
          <ac:chgData name="Cedeno, Natalia" userId="S::ncedeno1@lion.lmu.edu::6abb7e13-c2e7-42b8-b134-743be299ccab" providerId="AD" clId="Web-{C6A0B09B-5DE5-AB02-DB69-B32665ACD230}" dt="2022-03-12T22:57:22.796" v="341" actId="14100"/>
          <ac:cxnSpMkLst>
            <pc:docMk/>
            <pc:sldMk cId="1412064160" sldId="262"/>
            <ac:cxnSpMk id="75" creationId="{9DD30A36-BCCB-4A7A-87C8-23EA793620EA}"/>
          </ac:cxnSpMkLst>
        </pc:cxnChg>
        <pc:cxnChg chg="mod">
          <ac:chgData name="Cedeno, Natalia" userId="S::ncedeno1@lion.lmu.edu::6abb7e13-c2e7-42b8-b134-743be299ccab" providerId="AD" clId="Web-{C6A0B09B-5DE5-AB02-DB69-B32665ACD230}" dt="2022-03-12T22:57:33.687" v="342" actId="14100"/>
          <ac:cxnSpMkLst>
            <pc:docMk/>
            <pc:sldMk cId="1412064160" sldId="262"/>
            <ac:cxnSpMk id="76" creationId="{99D812A1-CDAE-4367-934D-D766A23FE0F1}"/>
          </ac:cxnSpMkLst>
        </pc:cxnChg>
        <pc:cxnChg chg="mod">
          <ac:chgData name="Cedeno, Natalia" userId="S::ncedeno1@lion.lmu.edu::6abb7e13-c2e7-42b8-b134-743be299ccab" providerId="AD" clId="Web-{C6A0B09B-5DE5-AB02-DB69-B32665ACD230}" dt="2022-03-12T22:57:41.328" v="343"/>
          <ac:cxnSpMkLst>
            <pc:docMk/>
            <pc:sldMk cId="1412064160" sldId="262"/>
            <ac:cxnSpMk id="78" creationId="{EB832DBC-FBCF-46B2-B237-9581EEB61FE9}"/>
          </ac:cxnSpMkLst>
        </pc:cxnChg>
        <pc:cxnChg chg="mod">
          <ac:chgData name="Cedeno, Natalia" userId="S::ncedeno1@lion.lmu.edu::6abb7e13-c2e7-42b8-b134-743be299ccab" providerId="AD" clId="Web-{C6A0B09B-5DE5-AB02-DB69-B32665ACD230}" dt="2022-03-12T22:58:46.895" v="352" actId="1076"/>
          <ac:cxnSpMkLst>
            <pc:docMk/>
            <pc:sldMk cId="1412064160" sldId="262"/>
            <ac:cxnSpMk id="79" creationId="{B6F2126F-373F-41EA-A203-2C2DB7050DC1}"/>
          </ac:cxnSpMkLst>
        </pc:cxnChg>
      </pc:sldChg>
      <pc:sldChg chg="new del">
        <pc:chgData name="Cedeno, Natalia" userId="S::ncedeno1@lion.lmu.edu::6abb7e13-c2e7-42b8-b134-743be299ccab" providerId="AD" clId="Web-{C6A0B09B-5DE5-AB02-DB69-B32665ACD230}" dt="2022-03-12T22:02:39.227" v="2"/>
        <pc:sldMkLst>
          <pc:docMk/>
          <pc:sldMk cId="2382868019" sldId="262"/>
        </pc:sldMkLst>
      </pc:sldChg>
      <pc:sldChg chg="addSp delSp modSp add ord replId">
        <pc:chgData name="Cedeno, Natalia" userId="S::ncedeno1@lion.lmu.edu::6abb7e13-c2e7-42b8-b134-743be299ccab" providerId="AD" clId="Web-{C6A0B09B-5DE5-AB02-DB69-B32665ACD230}" dt="2022-03-13T00:49:13.663" v="678" actId="1076"/>
        <pc:sldMkLst>
          <pc:docMk/>
          <pc:sldMk cId="633625342" sldId="263"/>
        </pc:sldMkLst>
        <pc:spChg chg="mod">
          <ac:chgData name="Cedeno, Natalia" userId="S::ncedeno1@lion.lmu.edu::6abb7e13-c2e7-42b8-b134-743be299ccab" providerId="AD" clId="Web-{C6A0B09B-5DE5-AB02-DB69-B32665ACD230}" dt="2022-03-12T23:00:52.138" v="409" actId="20577"/>
          <ac:spMkLst>
            <pc:docMk/>
            <pc:sldMk cId="633625342" sldId="263"/>
            <ac:spMk id="2" creationId="{00000000-0000-0000-0000-000000000000}"/>
          </ac:spMkLst>
        </pc:spChg>
        <pc:spChg chg="add del mod">
          <ac:chgData name="Cedeno, Natalia" userId="S::ncedeno1@lion.lmu.edu::6abb7e13-c2e7-42b8-b134-743be299ccab" providerId="AD" clId="Web-{C6A0B09B-5DE5-AB02-DB69-B32665ACD230}" dt="2022-03-12T23:09:15.496" v="641" actId="20577"/>
          <ac:spMkLst>
            <pc:docMk/>
            <pc:sldMk cId="633625342" sldId="263"/>
            <ac:spMk id="4" creationId="{00000000-0000-0000-0000-000000000000}"/>
          </ac:spMkLst>
        </pc:spChg>
        <pc:spChg chg="mod">
          <ac:chgData name="Cedeno, Natalia" userId="S::ncedeno1@lion.lmu.edu::6abb7e13-c2e7-42b8-b134-743be299ccab" providerId="AD" clId="Web-{C6A0B09B-5DE5-AB02-DB69-B32665ACD230}" dt="2022-03-13T00:49:09.538" v="677" actId="1076"/>
          <ac:spMkLst>
            <pc:docMk/>
            <pc:sldMk cId="633625342" sldId="263"/>
            <ac:spMk id="5" creationId="{00000000-0000-0000-0000-000000000000}"/>
          </ac:spMkLst>
        </pc:spChg>
        <pc:spChg chg="del">
          <ac:chgData name="Cedeno, Natalia" userId="S::ncedeno1@lion.lmu.edu::6abb7e13-c2e7-42b8-b134-743be299ccab" providerId="AD" clId="Web-{C6A0B09B-5DE5-AB02-DB69-B32665ACD230}" dt="2022-03-12T23:01:20.546" v="416"/>
          <ac:spMkLst>
            <pc:docMk/>
            <pc:sldMk cId="633625342" sldId="263"/>
            <ac:spMk id="7" creationId="{A29898B0-A5AD-4633-8E3E-6A45E36F557D}"/>
          </ac:spMkLst>
        </pc:spChg>
        <pc:spChg chg="add del">
          <ac:chgData name="Cedeno, Natalia" userId="S::ncedeno1@lion.lmu.edu::6abb7e13-c2e7-42b8-b134-743be299ccab" providerId="AD" clId="Web-{C6A0B09B-5DE5-AB02-DB69-B32665ACD230}" dt="2022-03-12T23:08:11.961" v="620"/>
          <ac:spMkLst>
            <pc:docMk/>
            <pc:sldMk cId="633625342" sldId="263"/>
            <ac:spMk id="8" creationId="{D10F76DE-6BC0-48F8-B8D4-C94AE9CEB3B2}"/>
          </ac:spMkLst>
        </pc:spChg>
        <pc:spChg chg="add del">
          <ac:chgData name="Cedeno, Natalia" userId="S::ncedeno1@lion.lmu.edu::6abb7e13-c2e7-42b8-b134-743be299ccab" providerId="AD" clId="Web-{C6A0B09B-5DE5-AB02-DB69-B32665ACD230}" dt="2022-03-12T23:08:46.791" v="624"/>
          <ac:spMkLst>
            <pc:docMk/>
            <pc:sldMk cId="633625342" sldId="263"/>
            <ac:spMk id="10" creationId="{DAC9289F-0DEE-4116-B0FE-10F3670FBDEC}"/>
          </ac:spMkLst>
        </pc:spChg>
        <pc:spChg chg="add del">
          <ac:chgData name="Cedeno, Natalia" userId="S::ncedeno1@lion.lmu.edu::6abb7e13-c2e7-42b8-b134-743be299ccab" providerId="AD" clId="Web-{C6A0B09B-5DE5-AB02-DB69-B32665ACD230}" dt="2022-03-12T23:14:31.611" v="654"/>
          <ac:spMkLst>
            <pc:docMk/>
            <pc:sldMk cId="633625342" sldId="263"/>
            <ac:spMk id="13" creationId="{C41AEC2B-B861-45C8-97E7-E65FCB21EF90}"/>
          </ac:spMkLst>
        </pc:spChg>
        <pc:picChg chg="del">
          <ac:chgData name="Cedeno, Natalia" userId="S::ncedeno1@lion.lmu.edu::6abb7e13-c2e7-42b8-b134-743be299ccab" providerId="AD" clId="Web-{C6A0B09B-5DE5-AB02-DB69-B32665ACD230}" dt="2022-03-12T23:01:17.952" v="415"/>
          <ac:picMkLst>
            <pc:docMk/>
            <pc:sldMk cId="633625342" sldId="263"/>
            <ac:picMk id="6" creationId="{6F47B92F-9400-4262-B7FC-BD62649935F4}"/>
          </ac:picMkLst>
        </pc:picChg>
        <pc:picChg chg="add mod modCrop">
          <ac:chgData name="Cedeno, Natalia" userId="S::ncedeno1@lion.lmu.edu::6abb7e13-c2e7-42b8-b134-743be299ccab" providerId="AD" clId="Web-{C6A0B09B-5DE5-AB02-DB69-B32665ACD230}" dt="2022-03-13T00:49:13.663" v="678" actId="1076"/>
          <ac:picMkLst>
            <pc:docMk/>
            <pc:sldMk cId="633625342" sldId="263"/>
            <ac:picMk id="11" creationId="{AE62E300-8C2B-4ACB-9CCE-8560B92BE538}"/>
          </ac:picMkLst>
        </pc:picChg>
      </pc:sldChg>
      <pc:sldChg chg="add">
        <pc:chgData name="Cedeno, Natalia" userId="S::ncedeno1@lion.lmu.edu::6abb7e13-c2e7-42b8-b134-743be299ccab" providerId="AD" clId="Web-{C6A0B09B-5DE5-AB02-DB69-B32665ACD230}" dt="2022-03-12T23:28:09.320" v="655"/>
        <pc:sldMkLst>
          <pc:docMk/>
          <pc:sldMk cId="771629049" sldId="264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19F7D9-A349-5743-97AD-27B458684025}" type="datetimeFigureOut">
              <a:rPr lang="en-US" smtClean="0"/>
              <a:t>4/26/2022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863131-42D4-2547-B8CE-15509B3762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71141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16F90F-FECD-8042-BDF7-91A1EA4C396F}" type="datetimeFigureOut">
              <a:rPr lang="en-US" smtClean="0"/>
              <a:t>4/26/2022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F18F1A-3D12-204C-8C6A-B021E361A3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6874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F18F1A-3D12-204C-8C6A-B021E361A36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08792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Natalia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F18F1A-3D12-204C-8C6A-B021E361A36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1978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Ian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F18F1A-3D12-204C-8C6A-B021E361A36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8968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Ian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F18F1A-3D12-204C-8C6A-B021E361A36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6111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Ian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F18F1A-3D12-204C-8C6A-B021E361A36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6083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Ian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F18F1A-3D12-204C-8C6A-B021E361A36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2303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Ian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F18F1A-3D12-204C-8C6A-B021E361A36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5025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NATALIA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F18F1A-3D12-204C-8C6A-B021E361A36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77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NATALIA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F18F1A-3D12-204C-8C6A-B021E361A36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2704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Ian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F18F1A-3D12-204C-8C6A-B021E361A36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73755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Ian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F18F1A-3D12-204C-8C6A-B021E361A36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7600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IAN (</a:t>
            </a:r>
            <a:r>
              <a:rPr lang="en-US" err="1">
                <a:cs typeface="Calibri"/>
              </a:rPr>
              <a:t>natalia</a:t>
            </a:r>
            <a:r>
              <a:rPr lang="en-US">
                <a:cs typeface="Calibri"/>
              </a:rPr>
              <a:t> answers some </a:t>
            </a:r>
            <a:r>
              <a:rPr lang="en-US" err="1">
                <a:cs typeface="Calibri"/>
              </a:rPr>
              <a:t>qn</a:t>
            </a:r>
            <a:r>
              <a:rPr lang="en-US">
                <a:cs typeface="Calibri"/>
              </a:rPr>
              <a:t>)</a:t>
            </a:r>
          </a:p>
          <a:p>
            <a:r>
              <a:rPr lang="en-US">
                <a:cs typeface="Calibri"/>
              </a:rPr>
              <a:t>RF domain crowded and contested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F18F1A-3D12-204C-8C6A-B021E361A36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68916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Ian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F18F1A-3D12-204C-8C6A-B021E361A36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30827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IAN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F18F1A-3D12-204C-8C6A-B021E361A36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38048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F18F1A-3D12-204C-8C6A-B021E361A362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4364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Natalia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F18F1A-3D12-204C-8C6A-B021E361A36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4524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NATALIA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F18F1A-3D12-204C-8C6A-B021E361A36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1817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NATALIA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F18F1A-3D12-204C-8C6A-B021E361A36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328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NATALIA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F18F1A-3D12-204C-8C6A-B021E361A36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8591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IAN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F18F1A-3D12-204C-8C6A-B021E361A36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0982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IAN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F18F1A-3D12-204C-8C6A-B021E361A36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9561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NATALIA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F18F1A-3D12-204C-8C6A-B021E361A36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2408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51110" y="4675605"/>
            <a:ext cx="735690" cy="281743"/>
          </a:xfrm>
          <a:prstGeom prst="rect">
            <a:avLst/>
          </a:prstGeom>
        </p:spPr>
        <p:txBody>
          <a:bodyPr/>
          <a:lstStyle>
            <a:lvl1pPr algn="r">
              <a:defRPr sz="1600">
                <a:solidFill>
                  <a:srgbClr val="136AA9"/>
                </a:solidFill>
                <a:latin typeface="Metric Semibold"/>
                <a:cs typeface="Metric Semibold"/>
              </a:defRPr>
            </a:lvl1pPr>
          </a:lstStyle>
          <a:p>
            <a:fld id="{03E8E312-405C-4648-BB7A-C628B99F0FD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433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03E8E312-405C-4648-BB7A-C628B99F0F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7772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03E8E312-405C-4648-BB7A-C628B99F0F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4381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03E8E312-405C-4648-BB7A-C628B99F0F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0758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03E8E312-405C-4648-BB7A-C628B99F0F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791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03E8E312-405C-4648-BB7A-C628B99F0F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3038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03E8E312-405C-4648-BB7A-C628B99F0F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967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03E8E312-405C-4648-BB7A-C628B99F0F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3614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03E8E312-405C-4648-BB7A-C628B99F0F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0604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03E8E312-405C-4648-BB7A-C628B99F0F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26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03E8E312-405C-4648-BB7A-C628B99F0F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3358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25698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85268" y="4667745"/>
            <a:ext cx="601532" cy="273844"/>
          </a:xfrm>
          <a:prstGeom prst="rect">
            <a:avLst/>
          </a:prstGeom>
        </p:spPr>
        <p:txBody>
          <a:bodyPr/>
          <a:lstStyle>
            <a:lvl1pPr algn="r">
              <a:defRPr sz="1600">
                <a:solidFill>
                  <a:srgbClr val="136AA9"/>
                </a:solidFill>
                <a:latin typeface="Metric Semibold"/>
                <a:cs typeface="Metric Semibold"/>
              </a:defRPr>
            </a:lvl1pPr>
          </a:lstStyle>
          <a:p>
            <a:fld id="{03E8E312-405C-4648-BB7A-C628B99F0FDE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" name="Picture 4" descr="LMU_UniversityLogo_Lockup_Fullname-OneLine-RGB-blue.eps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036" y="4508617"/>
            <a:ext cx="3200400" cy="433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2459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lectronics-tutorials.ws/opamp/opamp_1.html" TargetMode="External"/><Relationship Id="rId2" Type="http://schemas.openxmlformats.org/officeDocument/2006/relationships/hyperlink" Target="https://projects.raspberrypi.org/en/projects/physical-computing/1#:~:text=GPIO%20stands%20for%20General%2DPurpose,on%20or%20off%20(output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nationalmaglab.org/education/magnet-academy/watch-play/interactive/galvanometer#:~:text=A%20galvanometer%20is%20an%20instrument,can%20deflect%20a%20magnetized%20needle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LMU-Capstone/microp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LMU-Capstone/microp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raspberrypi.com/documentation/computers/getting-started.html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koruza.net/specs/" TargetMode="External"/><Relationship Id="rId2" Type="http://schemas.openxmlformats.org/officeDocument/2006/relationships/hyperlink" Target="https://www.hackster.io/musti/koruza-2b1824#toc-a--1-gbps-version-3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IRNAS/KORUZA" TargetMode="Externa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9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9.xml"/><Relationship Id="rId1" Type="http://schemas.openxmlformats.org/officeDocument/2006/relationships/video" Target="https://www.youtube.com/embed/lntXGHuEJ1o?feature=oembed" TargetMode="External"/><Relationship Id="rId4" Type="http://schemas.openxmlformats.org/officeDocument/2006/relationships/image" Target="../media/image18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07FB8"/>
          </a:solidFill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788355" y="2123062"/>
            <a:ext cx="7571071" cy="89287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ts val="6020"/>
              </a:lnSpc>
            </a:pPr>
            <a:r>
              <a:rPr lang="en-US" sz="6600" b="1">
                <a:solidFill>
                  <a:schemeClr val="bg1"/>
                </a:solidFill>
                <a:latin typeface="Metric Semibold"/>
              </a:rPr>
              <a:t>MICROP</a:t>
            </a:r>
            <a:endParaRPr lang="en-US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249079" y="3017749"/>
            <a:ext cx="6645842" cy="7694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200">
                <a:solidFill>
                  <a:schemeClr val="bg1"/>
                </a:solidFill>
                <a:latin typeface="Metric Regular"/>
                <a:cs typeface="Metric Regular"/>
              </a:rPr>
              <a:t>Natalia Cedeno &amp; Ian Green</a:t>
            </a:r>
          </a:p>
          <a:p>
            <a:pPr algn="ctr"/>
            <a:r>
              <a:rPr lang="en-US" sz="2200">
                <a:solidFill>
                  <a:schemeClr val="bg1"/>
                </a:solidFill>
                <a:latin typeface="Metric Regular"/>
                <a:cs typeface="Metric Regular"/>
              </a:rPr>
              <a:t>April 26, 2022</a:t>
            </a:r>
            <a:endParaRPr lang="en-US">
              <a:solidFill>
                <a:schemeClr val="bg1"/>
              </a:solidFill>
            </a:endParaRPr>
          </a:p>
        </p:txBody>
      </p:sp>
      <p:pic>
        <p:nvPicPr>
          <p:cNvPr id="9" name="Picture 8" descr="LMU_UniversityLogo_Lockup_Fullname-Centered_RGB-CrimsonBlueSticker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1420" y="445289"/>
            <a:ext cx="1761160" cy="1097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1593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07FB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387757" y="2097080"/>
            <a:ext cx="6368485" cy="178510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5500" b="1">
                <a:solidFill>
                  <a:schemeClr val="bg1"/>
                </a:solidFill>
                <a:latin typeface="Metric Semibold"/>
              </a:rPr>
              <a:t>Data Analysis</a:t>
            </a:r>
          </a:p>
          <a:p>
            <a:pPr algn="ctr"/>
            <a:endParaRPr lang="en-US" sz="5500">
              <a:solidFill>
                <a:schemeClr val="bg1"/>
              </a:solidFill>
              <a:latin typeface="Metric Semibold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183170" y="4633268"/>
            <a:ext cx="503630" cy="407839"/>
          </a:xfrm>
        </p:spPr>
        <p:txBody>
          <a:bodyPr/>
          <a:lstStyle/>
          <a:p>
            <a:fld id="{03E8E312-405C-4648-BB7A-C628B99F0FDE}" type="slidenum">
              <a:rPr lang="en-US" smtClean="0">
                <a:solidFill>
                  <a:srgbClr val="FFFFFF"/>
                </a:solidFill>
              </a:rPr>
              <a:t>10</a:t>
            </a:fld>
            <a:endParaRPr lang="en-US">
              <a:solidFill>
                <a:srgbClr val="FFFFFF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036" y="4522157"/>
            <a:ext cx="3200400" cy="358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92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667682"/>
          </a:xfrm>
        </p:spPr>
        <p:txBody>
          <a:bodyPr>
            <a:normAutofit fontScale="90000"/>
          </a:bodyPr>
          <a:lstStyle/>
          <a:p>
            <a:r>
              <a:rPr lang="en-US" sz="3800" b="1">
                <a:latin typeface="Metric Semibold"/>
              </a:rPr>
              <a:t>Attenuation Testing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183170" y="4633268"/>
            <a:ext cx="503630" cy="407839"/>
          </a:xfrm>
        </p:spPr>
        <p:txBody>
          <a:bodyPr/>
          <a:lstStyle/>
          <a:p>
            <a:fld id="{03E8E312-405C-4648-BB7A-C628B99F0FDE}" type="slidenum">
              <a:rPr lang="en-US" smtClean="0">
                <a:solidFill>
                  <a:srgbClr val="107FB8"/>
                </a:solidFill>
              </a:rPr>
              <a:t>11</a:t>
            </a:fld>
            <a:endParaRPr lang="en-US">
              <a:solidFill>
                <a:srgbClr val="107FB8"/>
              </a:solidFill>
            </a:endParaRP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EB02FDE-E6B6-F6C6-9B37-982307F65C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6655600"/>
              </p:ext>
            </p:extLst>
          </p:nvPr>
        </p:nvGraphicFramePr>
        <p:xfrm>
          <a:off x="1916430" y="1484376"/>
          <a:ext cx="5120640" cy="2560320"/>
        </p:xfrm>
        <a:graphic>
          <a:graphicData uri="http://schemas.openxmlformats.org/drawingml/2006/table">
            <a:tbl>
              <a:tblPr firstRow="1" bandRow="1">
                <a:tableStyleId>{85BE263C-DBD7-4A20-BB59-AAB30ACAA65A}</a:tableStyleId>
              </a:tblPr>
              <a:tblGrid>
                <a:gridCol w="1706880">
                  <a:extLst>
                    <a:ext uri="{9D8B030D-6E8A-4147-A177-3AD203B41FA5}">
                      <a16:colId xmlns:a16="http://schemas.microsoft.com/office/drawing/2014/main" val="451408363"/>
                    </a:ext>
                  </a:extLst>
                </a:gridCol>
                <a:gridCol w="1706880">
                  <a:extLst>
                    <a:ext uri="{9D8B030D-6E8A-4147-A177-3AD203B41FA5}">
                      <a16:colId xmlns:a16="http://schemas.microsoft.com/office/drawing/2014/main" val="848969015"/>
                    </a:ext>
                  </a:extLst>
                </a:gridCol>
                <a:gridCol w="1706880">
                  <a:extLst>
                    <a:ext uri="{9D8B030D-6E8A-4147-A177-3AD203B41FA5}">
                      <a16:colId xmlns:a16="http://schemas.microsoft.com/office/drawing/2014/main" val="37239582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latin typeface="Metric Regular"/>
                        </a:rPr>
                        <a:t>Wire</a:t>
                      </a:r>
                    </a:p>
                  </a:txBody>
                  <a:tcPr anchor="ctr">
                    <a:solidFill>
                      <a:srgbClr val="AB0C2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latin typeface="Metric Regular"/>
                        </a:rPr>
                        <a:t>No Collimator (µW)</a:t>
                      </a:r>
                    </a:p>
                  </a:txBody>
                  <a:tcPr anchor="ctr">
                    <a:solidFill>
                      <a:srgbClr val="AB0C2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latin typeface="Metric Regular"/>
                        </a:rPr>
                        <a:t>780 nm Collimator (µW)</a:t>
                      </a:r>
                    </a:p>
                  </a:txBody>
                  <a:tcPr anchor="ctr">
                    <a:solidFill>
                      <a:srgbClr val="AB0C2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38991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latin typeface="Metric Regular"/>
                        </a:rPr>
                        <a:t>LC-LC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latin typeface="Metric Regular"/>
                        </a:rPr>
                        <a:t>344.5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latin typeface="Metric Regular"/>
                        </a:rPr>
                        <a:t>N/A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660713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latin typeface="Metric Regular"/>
                        </a:rPr>
                        <a:t>LC-UPC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latin typeface="Metric Regular"/>
                        </a:rPr>
                        <a:t>320.5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latin typeface="Metric Regular"/>
                        </a:rPr>
                        <a:t>302.6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42738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latin typeface="Metric Regular"/>
                        </a:rPr>
                        <a:t>LC-APC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latin typeface="Metric Regular"/>
                        </a:rPr>
                        <a:t>80.2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latin typeface="Metric Regular"/>
                        </a:rPr>
                        <a:t>73.0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587077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673209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9">
            <a:extLst>
              <a:ext uri="{FF2B5EF4-FFF2-40B4-BE49-F238E27FC236}">
                <a16:creationId xmlns:a16="http://schemas.microsoft.com/office/drawing/2014/main" id="{20B19B6F-52EC-02CB-5765-10874976F43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780485" y="1229382"/>
            <a:ext cx="3382344" cy="2570780"/>
          </a:xfrm>
        </p:spPr>
      </p:pic>
      <p:pic>
        <p:nvPicPr>
          <p:cNvPr id="6" name="Picture 7" descr="A picture containing star&#10;&#10;Description automatically generated">
            <a:extLst>
              <a:ext uri="{FF2B5EF4-FFF2-40B4-BE49-F238E27FC236}">
                <a16:creationId xmlns:a16="http://schemas.microsoft.com/office/drawing/2014/main" id="{CF6C92B4-872A-226F-E5E3-1DC21A78555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850324" y="1224619"/>
            <a:ext cx="3411563" cy="2560933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68D69F-1B4A-0C71-B038-673DCFAFD9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8E312-405C-4648-BB7A-C628B99F0FDE}" type="slidenum">
              <a:rPr lang="en-US" smtClean="0"/>
              <a:t>12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A48F7A0-3AE2-93F4-F32F-B7B5C88202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667682"/>
          </a:xfrm>
        </p:spPr>
        <p:txBody>
          <a:bodyPr>
            <a:normAutofit fontScale="90000"/>
          </a:bodyPr>
          <a:lstStyle/>
          <a:p>
            <a:r>
              <a:rPr lang="en-US" sz="3800" b="1">
                <a:latin typeface="Metric Semibold"/>
              </a:rPr>
              <a:t>Camera Integration</a:t>
            </a:r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9413AFC-FCC4-D682-8F35-AFFDFE2022BD}"/>
              </a:ext>
            </a:extLst>
          </p:cNvPr>
          <p:cNvSpPr txBox="1"/>
          <p:nvPr/>
        </p:nvSpPr>
        <p:spPr>
          <a:xfrm>
            <a:off x="5295899" y="4006361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Average Green: 239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C1AEBB4-1D83-A421-558B-A910E1225DB9}"/>
              </a:ext>
            </a:extLst>
          </p:cNvPr>
          <p:cNvSpPr txBox="1"/>
          <p:nvPr/>
        </p:nvSpPr>
        <p:spPr>
          <a:xfrm>
            <a:off x="1102540" y="3994564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Average Green: 37</a:t>
            </a:r>
          </a:p>
        </p:txBody>
      </p:sp>
    </p:spTree>
    <p:extLst>
      <p:ext uri="{BB962C8B-B14F-4D97-AF65-F5344CB8AC3E}">
        <p14:creationId xmlns:p14="http://schemas.microsoft.com/office/powerpoint/2010/main" val="25780544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3C888-0629-D397-904A-1E831C6657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84812"/>
            <a:ext cx="8229600" cy="857250"/>
          </a:xfrm>
        </p:spPr>
        <p:txBody>
          <a:bodyPr>
            <a:normAutofit/>
          </a:bodyPr>
          <a:lstStyle/>
          <a:p>
            <a:r>
              <a:rPr lang="en-US" sz="3400" b="1">
                <a:latin typeface="Metric Semibold"/>
                <a:cs typeface="Calibri"/>
              </a:rPr>
              <a:t>Software Testbed</a:t>
            </a:r>
            <a:endParaRPr lang="en-US" sz="3400" b="1">
              <a:latin typeface="Metric Semibold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19C4816-3200-BCB2-E504-63A2705EF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8E312-405C-4648-BB7A-C628B99F0FDE}" type="slidenum">
              <a:rPr lang="en-US" smtClean="0"/>
              <a:t>13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886AC08-FB6A-3FA1-FF08-6007DB6296B0}"/>
              </a:ext>
            </a:extLst>
          </p:cNvPr>
          <p:cNvSpPr/>
          <p:nvPr/>
        </p:nvSpPr>
        <p:spPr>
          <a:xfrm>
            <a:off x="5941646" y="3369894"/>
            <a:ext cx="797984" cy="68156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ea typeface="Calibri"/>
                <a:cs typeface="Calibri"/>
              </a:rPr>
              <a:t>VM2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7E9FFEC-BC14-DB48-5F8A-4BA185B6189D}"/>
              </a:ext>
            </a:extLst>
          </p:cNvPr>
          <p:cNvSpPr/>
          <p:nvPr/>
        </p:nvSpPr>
        <p:spPr>
          <a:xfrm>
            <a:off x="2394600" y="1080637"/>
            <a:ext cx="797984" cy="68156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ea typeface="Calibri"/>
                <a:cs typeface="Calibri"/>
              </a:rPr>
              <a:t>VM1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3B470B3-FE5A-F960-6D0E-32DECB070239}"/>
              </a:ext>
            </a:extLst>
          </p:cNvPr>
          <p:cNvSpPr/>
          <p:nvPr/>
        </p:nvSpPr>
        <p:spPr>
          <a:xfrm>
            <a:off x="2393785" y="2230964"/>
            <a:ext cx="797984" cy="68156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ea typeface="Calibri"/>
                <a:cs typeface="Calibri"/>
              </a:rPr>
              <a:t>VM1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36DDB6F-4F98-5B8D-841F-F0A101B080B4}"/>
              </a:ext>
            </a:extLst>
          </p:cNvPr>
          <p:cNvSpPr/>
          <p:nvPr/>
        </p:nvSpPr>
        <p:spPr>
          <a:xfrm>
            <a:off x="2393784" y="3371520"/>
            <a:ext cx="797984" cy="68156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ea typeface="Calibri"/>
                <a:cs typeface="Calibri"/>
              </a:rPr>
              <a:t>VM1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1120C75-DA07-FBF8-5C77-A3E8F7151C0D}"/>
              </a:ext>
            </a:extLst>
          </p:cNvPr>
          <p:cNvSpPr/>
          <p:nvPr/>
        </p:nvSpPr>
        <p:spPr>
          <a:xfrm>
            <a:off x="5955483" y="2230966"/>
            <a:ext cx="797984" cy="68156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ea typeface="Calibri"/>
                <a:cs typeface="Calibri"/>
              </a:rPr>
              <a:t>VM2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1715CB1-20D4-B82F-86FB-664C51D3E07A}"/>
              </a:ext>
            </a:extLst>
          </p:cNvPr>
          <p:cNvSpPr/>
          <p:nvPr/>
        </p:nvSpPr>
        <p:spPr>
          <a:xfrm>
            <a:off x="5941645" y="1081453"/>
            <a:ext cx="797984" cy="68156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ea typeface="Calibri"/>
                <a:cs typeface="Calibri"/>
              </a:rPr>
              <a:t>VM2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C53B0C1-7F69-064F-5CBB-EB437C40907C}"/>
              </a:ext>
            </a:extLst>
          </p:cNvPr>
          <p:cNvSpPr txBox="1"/>
          <p:nvPr/>
        </p:nvSpPr>
        <p:spPr>
          <a:xfrm>
            <a:off x="565150" y="1210734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Unidirectional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F4B6ED6-EC3E-7D6B-B458-13CA2B69C821}"/>
              </a:ext>
            </a:extLst>
          </p:cNvPr>
          <p:cNvSpPr txBox="1"/>
          <p:nvPr/>
        </p:nvSpPr>
        <p:spPr>
          <a:xfrm>
            <a:off x="565150" y="2385483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Bidirectional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5EC6006-5CF1-0BBF-01B4-C579AC495883}"/>
              </a:ext>
            </a:extLst>
          </p:cNvPr>
          <p:cNvCxnSpPr/>
          <p:nvPr/>
        </p:nvCxnSpPr>
        <p:spPr>
          <a:xfrm>
            <a:off x="3195272" y="1436809"/>
            <a:ext cx="2746129" cy="586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11330D9-E35A-1D1D-7587-3708BD177254}"/>
              </a:ext>
            </a:extLst>
          </p:cNvPr>
          <p:cNvSpPr txBox="1"/>
          <p:nvPr/>
        </p:nvSpPr>
        <p:spPr>
          <a:xfrm>
            <a:off x="565149" y="3528482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ea typeface="Calibri"/>
                <a:cs typeface="Calibri"/>
              </a:rPr>
              <a:t>Parallel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A532E04-E70B-F250-8F85-F4B28F7F6584}"/>
              </a:ext>
            </a:extLst>
          </p:cNvPr>
          <p:cNvCxnSpPr/>
          <p:nvPr/>
        </p:nvCxnSpPr>
        <p:spPr>
          <a:xfrm>
            <a:off x="3198934" y="3528645"/>
            <a:ext cx="2746128" cy="586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26EEDA8-CE5E-DE77-E37F-83760ACA1103}"/>
              </a:ext>
            </a:extLst>
          </p:cNvPr>
          <p:cNvCxnSpPr>
            <a:cxnSpLocks/>
          </p:cNvCxnSpPr>
          <p:nvPr/>
        </p:nvCxnSpPr>
        <p:spPr>
          <a:xfrm>
            <a:off x="3191607" y="3894990"/>
            <a:ext cx="2746128" cy="586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DC3A692-820D-BF6E-1E4D-FC61E98880F1}"/>
              </a:ext>
            </a:extLst>
          </p:cNvPr>
          <p:cNvCxnSpPr>
            <a:cxnSpLocks/>
          </p:cNvCxnSpPr>
          <p:nvPr/>
        </p:nvCxnSpPr>
        <p:spPr>
          <a:xfrm flipV="1">
            <a:off x="3202190" y="2567350"/>
            <a:ext cx="2746128" cy="472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58026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3C888-0629-D397-904A-1E831C6657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84812"/>
            <a:ext cx="8229600" cy="857250"/>
          </a:xfrm>
        </p:spPr>
        <p:txBody>
          <a:bodyPr>
            <a:normAutofit/>
          </a:bodyPr>
          <a:lstStyle/>
          <a:p>
            <a:r>
              <a:rPr lang="en-US" sz="3400" b="1">
                <a:latin typeface="Metric Semibold"/>
                <a:cs typeface="Calibri"/>
              </a:rPr>
              <a:t>Software Testbed</a:t>
            </a:r>
            <a:endParaRPr lang="en-US" sz="3400" b="1">
              <a:latin typeface="Metric Semibold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19C4816-3200-BCB2-E504-63A2705EF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8E312-405C-4648-BB7A-C628B99F0FDE}" type="slidenum">
              <a:rPr lang="en-US" smtClean="0"/>
              <a:t>14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886AC08-FB6A-3FA1-FF08-6007DB6296B0}"/>
              </a:ext>
            </a:extLst>
          </p:cNvPr>
          <p:cNvSpPr/>
          <p:nvPr/>
        </p:nvSpPr>
        <p:spPr>
          <a:xfrm>
            <a:off x="5941646" y="3369894"/>
            <a:ext cx="797984" cy="68156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ea typeface="Calibri"/>
                <a:cs typeface="Calibri"/>
              </a:rPr>
              <a:t>VM2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7E9FFEC-BC14-DB48-5F8A-4BA185B6189D}"/>
              </a:ext>
            </a:extLst>
          </p:cNvPr>
          <p:cNvSpPr/>
          <p:nvPr/>
        </p:nvSpPr>
        <p:spPr>
          <a:xfrm>
            <a:off x="2394600" y="1080637"/>
            <a:ext cx="797984" cy="68156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ea typeface="Calibri"/>
                <a:cs typeface="Calibri"/>
              </a:rPr>
              <a:t>VM1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3B470B3-FE5A-F960-6D0E-32DECB070239}"/>
              </a:ext>
            </a:extLst>
          </p:cNvPr>
          <p:cNvSpPr/>
          <p:nvPr/>
        </p:nvSpPr>
        <p:spPr>
          <a:xfrm>
            <a:off x="2393785" y="2230964"/>
            <a:ext cx="797984" cy="68156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ea typeface="Calibri"/>
                <a:cs typeface="Calibri"/>
              </a:rPr>
              <a:t>VM1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36DDB6F-4F98-5B8D-841F-F0A101B080B4}"/>
              </a:ext>
            </a:extLst>
          </p:cNvPr>
          <p:cNvSpPr/>
          <p:nvPr/>
        </p:nvSpPr>
        <p:spPr>
          <a:xfrm>
            <a:off x="2393784" y="3371520"/>
            <a:ext cx="797984" cy="68156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ea typeface="Calibri"/>
                <a:cs typeface="Calibri"/>
              </a:rPr>
              <a:t>VM1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1120C75-DA07-FBF8-5C77-A3E8F7151C0D}"/>
              </a:ext>
            </a:extLst>
          </p:cNvPr>
          <p:cNvSpPr/>
          <p:nvPr/>
        </p:nvSpPr>
        <p:spPr>
          <a:xfrm>
            <a:off x="5955483" y="2230966"/>
            <a:ext cx="797984" cy="68156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ea typeface="Calibri"/>
                <a:cs typeface="Calibri"/>
              </a:rPr>
              <a:t>VM2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1715CB1-20D4-B82F-86FB-664C51D3E07A}"/>
              </a:ext>
            </a:extLst>
          </p:cNvPr>
          <p:cNvSpPr/>
          <p:nvPr/>
        </p:nvSpPr>
        <p:spPr>
          <a:xfrm>
            <a:off x="5941645" y="1081453"/>
            <a:ext cx="797984" cy="68156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ea typeface="Calibri"/>
                <a:cs typeface="Calibri"/>
              </a:rPr>
              <a:t>VM2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C53B0C1-7F69-064F-5CBB-EB437C40907C}"/>
              </a:ext>
            </a:extLst>
          </p:cNvPr>
          <p:cNvSpPr txBox="1"/>
          <p:nvPr/>
        </p:nvSpPr>
        <p:spPr>
          <a:xfrm>
            <a:off x="565150" y="1210734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cs typeface="Calibri"/>
              </a:rPr>
              <a:t>Fiber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F4B6ED6-EC3E-7D6B-B458-13CA2B69C821}"/>
              </a:ext>
            </a:extLst>
          </p:cNvPr>
          <p:cNvSpPr txBox="1"/>
          <p:nvPr/>
        </p:nvSpPr>
        <p:spPr>
          <a:xfrm>
            <a:off x="565150" y="2385483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FSOC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1330D9-E35A-1D1D-7587-3708BD177254}"/>
              </a:ext>
            </a:extLst>
          </p:cNvPr>
          <p:cNvSpPr txBox="1"/>
          <p:nvPr/>
        </p:nvSpPr>
        <p:spPr>
          <a:xfrm>
            <a:off x="565149" y="3528482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ea typeface="Calibri"/>
                <a:cs typeface="Calibri"/>
              </a:rPr>
              <a:t>Ethernet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CE74997-B2C2-A029-78B6-553DB772B2ED}"/>
              </a:ext>
            </a:extLst>
          </p:cNvPr>
          <p:cNvSpPr/>
          <p:nvPr/>
        </p:nvSpPr>
        <p:spPr>
          <a:xfrm>
            <a:off x="3661343" y="1210080"/>
            <a:ext cx="512234" cy="42756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cs typeface="Calibri"/>
              </a:rPr>
              <a:t>MC</a:t>
            </a:r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54511C5-6547-307A-FBF4-C9CCA8C83E07}"/>
              </a:ext>
            </a:extLst>
          </p:cNvPr>
          <p:cNvSpPr/>
          <p:nvPr/>
        </p:nvSpPr>
        <p:spPr>
          <a:xfrm>
            <a:off x="4974490" y="2362035"/>
            <a:ext cx="512234" cy="42756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cs typeface="Calibri"/>
              </a:rPr>
              <a:t>MC</a:t>
            </a:r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E86701A-770F-6AE3-5FE9-0CA79A40BFBB}"/>
              </a:ext>
            </a:extLst>
          </p:cNvPr>
          <p:cNvSpPr/>
          <p:nvPr/>
        </p:nvSpPr>
        <p:spPr>
          <a:xfrm>
            <a:off x="3658901" y="2365291"/>
            <a:ext cx="512234" cy="42756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cs typeface="Calibri"/>
              </a:rPr>
              <a:t>MC</a:t>
            </a:r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6F12CA0-A1E4-CAB3-778B-FF4E3562BFAE}"/>
              </a:ext>
            </a:extLst>
          </p:cNvPr>
          <p:cNvSpPr/>
          <p:nvPr/>
        </p:nvSpPr>
        <p:spPr>
          <a:xfrm>
            <a:off x="4972047" y="1209265"/>
            <a:ext cx="512234" cy="42756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cs typeface="Calibri"/>
              </a:rPr>
              <a:t>MC</a:t>
            </a:r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10207E7-569C-82ED-F748-895DABC4E0C0}"/>
              </a:ext>
            </a:extLst>
          </p:cNvPr>
          <p:cNvCxnSpPr/>
          <p:nvPr/>
        </p:nvCxnSpPr>
        <p:spPr>
          <a:xfrm flipV="1">
            <a:off x="3195271" y="1428014"/>
            <a:ext cx="460129" cy="1466"/>
          </a:xfrm>
          <a:prstGeom prst="straightConnector1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440F6CF-99A9-A07C-EB38-8B06EA666262}"/>
              </a:ext>
            </a:extLst>
          </p:cNvPr>
          <p:cNvCxnSpPr>
            <a:cxnSpLocks/>
          </p:cNvCxnSpPr>
          <p:nvPr/>
        </p:nvCxnSpPr>
        <p:spPr>
          <a:xfrm flipV="1">
            <a:off x="5488597" y="1428014"/>
            <a:ext cx="460129" cy="1466"/>
          </a:xfrm>
          <a:prstGeom prst="straightConnector1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8C63F42-1590-C091-C02E-5639E5BFD1EA}"/>
              </a:ext>
            </a:extLst>
          </p:cNvPr>
          <p:cNvCxnSpPr>
            <a:cxnSpLocks/>
          </p:cNvCxnSpPr>
          <p:nvPr/>
        </p:nvCxnSpPr>
        <p:spPr>
          <a:xfrm flipV="1">
            <a:off x="3202597" y="2578340"/>
            <a:ext cx="460129" cy="1466"/>
          </a:xfrm>
          <a:prstGeom prst="straightConnector1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5FF4C61-0C8F-4D62-B3D5-39E91B5908A0}"/>
              </a:ext>
            </a:extLst>
          </p:cNvPr>
          <p:cNvCxnSpPr>
            <a:cxnSpLocks/>
          </p:cNvCxnSpPr>
          <p:nvPr/>
        </p:nvCxnSpPr>
        <p:spPr>
          <a:xfrm flipV="1">
            <a:off x="5495923" y="2578340"/>
            <a:ext cx="460129" cy="1466"/>
          </a:xfrm>
          <a:prstGeom prst="straightConnector1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FB84689-A05D-A66C-1692-3BE705872401}"/>
              </a:ext>
            </a:extLst>
          </p:cNvPr>
          <p:cNvCxnSpPr>
            <a:cxnSpLocks/>
          </p:cNvCxnSpPr>
          <p:nvPr/>
        </p:nvCxnSpPr>
        <p:spPr>
          <a:xfrm flipV="1">
            <a:off x="3195271" y="3714013"/>
            <a:ext cx="2746127" cy="1466"/>
          </a:xfrm>
          <a:prstGeom prst="straightConnector1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F55F6CC9-B32C-B19A-CC63-91DF68A090A4}"/>
              </a:ext>
            </a:extLst>
          </p:cNvPr>
          <p:cNvCxnSpPr/>
          <p:nvPr/>
        </p:nvCxnSpPr>
        <p:spPr>
          <a:xfrm>
            <a:off x="4190402" y="1375344"/>
            <a:ext cx="762885" cy="67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684FFAE-07AE-A82E-19C0-8B6DBE7B2DE6}"/>
              </a:ext>
            </a:extLst>
          </p:cNvPr>
          <p:cNvCxnSpPr/>
          <p:nvPr/>
        </p:nvCxnSpPr>
        <p:spPr>
          <a:xfrm>
            <a:off x="4173414" y="2474382"/>
            <a:ext cx="804496" cy="58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0F45D12-B5BA-1772-7423-7D8F6ECE75F0}"/>
              </a:ext>
            </a:extLst>
          </p:cNvPr>
          <p:cNvCxnSpPr>
            <a:cxnSpLocks/>
          </p:cNvCxnSpPr>
          <p:nvPr/>
        </p:nvCxnSpPr>
        <p:spPr>
          <a:xfrm flipH="1" flipV="1">
            <a:off x="4725539" y="2700214"/>
            <a:ext cx="242438" cy="14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E662B1D-8298-8E0C-3051-85789394CF26}"/>
              </a:ext>
            </a:extLst>
          </p:cNvPr>
          <p:cNvCxnSpPr>
            <a:cxnSpLocks/>
          </p:cNvCxnSpPr>
          <p:nvPr/>
        </p:nvCxnSpPr>
        <p:spPr>
          <a:xfrm flipH="1">
            <a:off x="4183798" y="1534093"/>
            <a:ext cx="763012" cy="66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9A0ECAC5-D8F9-7332-B0AA-88B843493F6D}"/>
              </a:ext>
            </a:extLst>
          </p:cNvPr>
          <p:cNvSpPr/>
          <p:nvPr/>
        </p:nvSpPr>
        <p:spPr>
          <a:xfrm>
            <a:off x="4675308" y="2587135"/>
            <a:ext cx="42496" cy="24032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9998D377-A09E-4027-1B19-DE3DEA2C1031}"/>
              </a:ext>
            </a:extLst>
          </p:cNvPr>
          <p:cNvSpPr/>
          <p:nvPr/>
        </p:nvSpPr>
        <p:spPr>
          <a:xfrm>
            <a:off x="4418865" y="2579807"/>
            <a:ext cx="42496" cy="24032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3F534EF-F102-2505-9B80-D5498CE11DA0}"/>
              </a:ext>
            </a:extLst>
          </p:cNvPr>
          <p:cNvCxnSpPr>
            <a:cxnSpLocks/>
          </p:cNvCxnSpPr>
          <p:nvPr/>
        </p:nvCxnSpPr>
        <p:spPr>
          <a:xfrm flipH="1" flipV="1">
            <a:off x="4177701" y="2695421"/>
            <a:ext cx="242438" cy="14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92671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667682"/>
          </a:xfrm>
        </p:spPr>
        <p:txBody>
          <a:bodyPr>
            <a:normAutofit fontScale="90000"/>
          </a:bodyPr>
          <a:lstStyle/>
          <a:p>
            <a:r>
              <a:rPr lang="en-US" sz="3800" b="1">
                <a:latin typeface="Metric Semibold"/>
              </a:rPr>
              <a:t>Throughput Testing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183170" y="4633268"/>
            <a:ext cx="503630" cy="407839"/>
          </a:xfrm>
        </p:spPr>
        <p:txBody>
          <a:bodyPr/>
          <a:lstStyle/>
          <a:p>
            <a:fld id="{03E8E312-405C-4648-BB7A-C628B99F0FDE}" type="slidenum">
              <a:rPr lang="en-US" smtClean="0">
                <a:solidFill>
                  <a:srgbClr val="107FB8"/>
                </a:solidFill>
              </a:rPr>
              <a:t>15</a:t>
            </a:fld>
            <a:endParaRPr lang="en-US">
              <a:solidFill>
                <a:srgbClr val="107FB8"/>
              </a:solidFill>
            </a:endParaRPr>
          </a:p>
        </p:txBody>
      </p:sp>
      <p:pic>
        <p:nvPicPr>
          <p:cNvPr id="6" name="Picture 6" descr="Chart, bar chart&#10;&#10;Description automatically generated">
            <a:extLst>
              <a:ext uri="{FF2B5EF4-FFF2-40B4-BE49-F238E27FC236}">
                <a16:creationId xmlns:a16="http://schemas.microsoft.com/office/drawing/2014/main" id="{0A4D430D-F8EC-D0E1-CB47-FD9547B1EE3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399" b="3812"/>
          <a:stretch/>
        </p:blipFill>
        <p:spPr>
          <a:xfrm>
            <a:off x="1335722" y="873521"/>
            <a:ext cx="6469300" cy="3694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8989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667682"/>
          </a:xfrm>
        </p:spPr>
        <p:txBody>
          <a:bodyPr>
            <a:normAutofit fontScale="90000"/>
          </a:bodyPr>
          <a:lstStyle/>
          <a:p>
            <a:r>
              <a:rPr lang="en-US" sz="3800" b="1">
                <a:latin typeface="Metric Semibold"/>
              </a:rPr>
              <a:t>Throughput Testing (cont.)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183170" y="4633268"/>
            <a:ext cx="503630" cy="407839"/>
          </a:xfrm>
        </p:spPr>
        <p:txBody>
          <a:bodyPr/>
          <a:lstStyle/>
          <a:p>
            <a:fld id="{03E8E312-405C-4648-BB7A-C628B99F0FDE}" type="slidenum">
              <a:rPr lang="en-US" smtClean="0">
                <a:solidFill>
                  <a:srgbClr val="107FB8"/>
                </a:solidFill>
              </a:rPr>
              <a:t>16</a:t>
            </a:fld>
            <a:endParaRPr lang="en-US">
              <a:solidFill>
                <a:srgbClr val="107FB8"/>
              </a:solidFill>
            </a:endParaRPr>
          </a:p>
        </p:txBody>
      </p:sp>
      <p:pic>
        <p:nvPicPr>
          <p:cNvPr id="9" name="Picture 9" descr="Chart, bar chart&#10;&#10;Description automatically generated">
            <a:extLst>
              <a:ext uri="{FF2B5EF4-FFF2-40B4-BE49-F238E27FC236}">
                <a16:creationId xmlns:a16="http://schemas.microsoft.com/office/drawing/2014/main" id="{9109D90E-4A9E-E942-F3C4-1E7496120C5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430" b="4749"/>
          <a:stretch/>
        </p:blipFill>
        <p:spPr>
          <a:xfrm>
            <a:off x="1291206" y="796197"/>
            <a:ext cx="6567531" cy="3810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726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667682"/>
          </a:xfrm>
        </p:spPr>
        <p:txBody>
          <a:bodyPr>
            <a:normAutofit fontScale="90000"/>
          </a:bodyPr>
          <a:lstStyle/>
          <a:p>
            <a:r>
              <a:rPr lang="en-US" sz="3800" b="1">
                <a:latin typeface="Metric Semibold"/>
              </a:rPr>
              <a:t>Throughput Testing (cont.)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183170" y="4633268"/>
            <a:ext cx="503630" cy="407839"/>
          </a:xfrm>
        </p:spPr>
        <p:txBody>
          <a:bodyPr/>
          <a:lstStyle/>
          <a:p>
            <a:fld id="{03E8E312-405C-4648-BB7A-C628B99F0FDE}" type="slidenum">
              <a:rPr lang="en-US" smtClean="0">
                <a:solidFill>
                  <a:srgbClr val="107FB8"/>
                </a:solidFill>
              </a:rPr>
              <a:t>17</a:t>
            </a:fld>
            <a:endParaRPr lang="en-US">
              <a:solidFill>
                <a:srgbClr val="107FB8"/>
              </a:solidFill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81609F50-F6D5-9DEA-61C7-EBCC91B46B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0319792"/>
              </p:ext>
            </p:extLst>
          </p:nvPr>
        </p:nvGraphicFramePr>
        <p:xfrm>
          <a:off x="486834" y="878416"/>
          <a:ext cx="8265592" cy="3153828"/>
        </p:xfrm>
        <a:graphic>
          <a:graphicData uri="http://schemas.openxmlformats.org/drawingml/2006/table">
            <a:tbl>
              <a:tblPr firstRow="1" bandRow="1">
                <a:tableStyleId>{85BE263C-DBD7-4A20-BB59-AAB30ACAA65A}</a:tableStyleId>
              </a:tblPr>
              <a:tblGrid>
                <a:gridCol w="2153713">
                  <a:extLst>
                    <a:ext uri="{9D8B030D-6E8A-4147-A177-3AD203B41FA5}">
                      <a16:colId xmlns:a16="http://schemas.microsoft.com/office/drawing/2014/main" val="3969463075"/>
                    </a:ext>
                  </a:extLst>
                </a:gridCol>
                <a:gridCol w="2153713">
                  <a:extLst>
                    <a:ext uri="{9D8B030D-6E8A-4147-A177-3AD203B41FA5}">
                      <a16:colId xmlns:a16="http://schemas.microsoft.com/office/drawing/2014/main" val="2803886555"/>
                    </a:ext>
                  </a:extLst>
                </a:gridCol>
                <a:gridCol w="1619250">
                  <a:extLst>
                    <a:ext uri="{9D8B030D-6E8A-4147-A177-3AD203B41FA5}">
                      <a16:colId xmlns:a16="http://schemas.microsoft.com/office/drawing/2014/main" val="3164592310"/>
                    </a:ext>
                  </a:extLst>
                </a:gridCol>
                <a:gridCol w="2338916">
                  <a:extLst>
                    <a:ext uri="{9D8B030D-6E8A-4147-A177-3AD203B41FA5}">
                      <a16:colId xmlns:a16="http://schemas.microsoft.com/office/drawing/2014/main" val="724935359"/>
                    </a:ext>
                  </a:extLst>
                </a:gridCol>
              </a:tblGrid>
              <a:tr h="387723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400">
                          <a:effectLst/>
                          <a:latin typeface="Metric Regular"/>
                        </a:rPr>
                        <a:t>Setup</a:t>
                      </a:r>
                    </a:p>
                  </a:txBody>
                  <a:tcPr marL="28575" marR="28575" marT="19050" marB="19050" anchor="ctr">
                    <a:solidFill>
                      <a:srgbClr val="AB0C2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400">
                          <a:effectLst/>
                          <a:latin typeface="Metric Regular"/>
                        </a:rPr>
                        <a:t>Bidirectional</a:t>
                      </a:r>
                    </a:p>
                  </a:txBody>
                  <a:tcPr marL="28575" marR="28575" marT="19050" marB="19050" anchor="ctr">
                    <a:solidFill>
                      <a:srgbClr val="AB0C2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400">
                          <a:effectLst/>
                          <a:latin typeface="Metric Regular"/>
                        </a:rPr>
                        <a:t>Parallel</a:t>
                      </a:r>
                    </a:p>
                  </a:txBody>
                  <a:tcPr marL="28575" marR="28575" marT="19050" marB="19050" anchor="ctr">
                    <a:solidFill>
                      <a:srgbClr val="AB0C2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400">
                          <a:effectLst/>
                          <a:latin typeface="Metric Regular"/>
                        </a:rPr>
                        <a:t>Unidirectional</a:t>
                      </a:r>
                    </a:p>
                  </a:txBody>
                  <a:tcPr marL="28575" marR="28575" marT="19050" marB="19050" anchor="ctr">
                    <a:solidFill>
                      <a:srgbClr val="AB0C2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8632149"/>
                  </a:ext>
                </a:extLst>
              </a:tr>
              <a:tr h="302613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400">
                          <a:effectLst/>
                          <a:latin typeface="Metric Regular"/>
                        </a:rPr>
                        <a:t>Experimental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400">
                          <a:effectLst/>
                          <a:latin typeface="Metric Regular"/>
                        </a:rPr>
                        <a:t>930 ± 106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400">
                          <a:effectLst/>
                          <a:latin typeface="Metric Regular"/>
                        </a:rPr>
                        <a:t>889 ± 83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400">
                          <a:effectLst/>
                          <a:latin typeface="Metric Regular"/>
                        </a:rPr>
                        <a:t>941 ± 23</a:t>
                      </a:r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1939126065"/>
                  </a:ext>
                </a:extLst>
              </a:tr>
              <a:tr h="586314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400">
                          <a:effectLst/>
                          <a:latin typeface="Metric Regular"/>
                        </a:rPr>
                        <a:t>Ethernet Control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400">
                          <a:effectLst/>
                          <a:latin typeface="Metric Regular"/>
                        </a:rPr>
                        <a:t>926 ± 118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400">
                          <a:effectLst/>
                          <a:latin typeface="Metric Regular"/>
                        </a:rPr>
                        <a:t>863 ± 112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400">
                          <a:effectLst/>
                          <a:latin typeface="Metric Regular"/>
                        </a:rPr>
                        <a:t>941 ± 23</a:t>
                      </a:r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2981690188"/>
                  </a:ext>
                </a:extLst>
              </a:tr>
              <a:tr h="302613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400">
                          <a:effectLst/>
                          <a:latin typeface="Metric Regular"/>
                        </a:rPr>
                        <a:t>FSOC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400">
                          <a:effectLst/>
                          <a:latin typeface="Metric Regular"/>
                        </a:rPr>
                        <a:t>941 ± 192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400">
                          <a:effectLst/>
                          <a:latin typeface="Metric Regular"/>
                        </a:rPr>
                        <a:t>871 ± 259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400">
                          <a:effectLst/>
                          <a:latin typeface="Metric Regular"/>
                        </a:rPr>
                        <a:t>941 ± 192</a:t>
                      </a:r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2197769614"/>
                  </a:ext>
                </a:extLst>
              </a:tr>
              <a:tr h="586314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400">
                          <a:effectLst/>
                          <a:latin typeface="Metric Regular"/>
                        </a:rPr>
                        <a:t>One Port Control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400">
                          <a:effectLst/>
                          <a:latin typeface="Metric Regular"/>
                        </a:rPr>
                        <a:t>2896 ± 326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400">
                          <a:effectLst/>
                          <a:latin typeface="Metric Regular"/>
                        </a:rPr>
                        <a:t>1631 ± 269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400">
                          <a:effectLst/>
                          <a:latin typeface="Metric Regular"/>
                        </a:rPr>
                        <a:t>2912 ± 415</a:t>
                      </a:r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2655030353"/>
                  </a:ext>
                </a:extLst>
              </a:tr>
              <a:tr h="586314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400">
                          <a:effectLst/>
                          <a:latin typeface="Metric Regular"/>
                        </a:rPr>
                        <a:t>Shared Host Port Control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400">
                          <a:effectLst/>
                          <a:latin typeface="Metric Regular"/>
                        </a:rPr>
                        <a:t>2730 ± 25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400">
                          <a:effectLst/>
                          <a:latin typeface="Metric Regular"/>
                        </a:rPr>
                        <a:t>1575 ± 100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400">
                          <a:effectLst/>
                          <a:latin typeface="Metric Regular"/>
                        </a:rPr>
                        <a:t>2726 ± 23</a:t>
                      </a:r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42044663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998689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667682"/>
          </a:xfrm>
        </p:spPr>
        <p:txBody>
          <a:bodyPr>
            <a:normAutofit fontScale="90000"/>
          </a:bodyPr>
          <a:lstStyle/>
          <a:p>
            <a:r>
              <a:rPr lang="en-US" sz="3800" b="1">
                <a:latin typeface="Metric Semibold"/>
              </a:rPr>
              <a:t>Latency Testing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183170" y="4633268"/>
            <a:ext cx="503630" cy="407839"/>
          </a:xfrm>
        </p:spPr>
        <p:txBody>
          <a:bodyPr/>
          <a:lstStyle/>
          <a:p>
            <a:fld id="{03E8E312-405C-4648-BB7A-C628B99F0FDE}" type="slidenum">
              <a:rPr lang="en-US" smtClean="0">
                <a:solidFill>
                  <a:srgbClr val="107FB8"/>
                </a:solidFill>
              </a:rPr>
              <a:t>18</a:t>
            </a:fld>
            <a:endParaRPr lang="en-US">
              <a:solidFill>
                <a:srgbClr val="107FB8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4715B9-103E-0D4D-9EFC-BD225781FECF}"/>
              </a:ext>
            </a:extLst>
          </p:cNvPr>
          <p:cNvSpPr txBox="1"/>
          <p:nvPr/>
        </p:nvSpPr>
        <p:spPr>
          <a:xfrm>
            <a:off x="1264778" y="1956987"/>
            <a:ext cx="461472" cy="18202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pic>
        <p:nvPicPr>
          <p:cNvPr id="6" name="Picture 6" descr="Chart, bar chart&#10;&#10;Description automatically generated">
            <a:extLst>
              <a:ext uri="{FF2B5EF4-FFF2-40B4-BE49-F238E27FC236}">
                <a16:creationId xmlns:a16="http://schemas.microsoft.com/office/drawing/2014/main" id="{676E0386-C7A3-98B3-BB9A-E83167FC3D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615" b="4916"/>
          <a:stretch/>
        </p:blipFill>
        <p:spPr>
          <a:xfrm>
            <a:off x="1296481" y="873661"/>
            <a:ext cx="6551037" cy="3659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1141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667682"/>
          </a:xfrm>
        </p:spPr>
        <p:txBody>
          <a:bodyPr>
            <a:normAutofit fontScale="90000"/>
          </a:bodyPr>
          <a:lstStyle/>
          <a:p>
            <a:r>
              <a:rPr lang="en-US" sz="3800" b="1">
                <a:latin typeface="Metric Semibold"/>
              </a:rPr>
              <a:t>Latency Testing (cont.)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183170" y="4633268"/>
            <a:ext cx="503630" cy="407839"/>
          </a:xfrm>
        </p:spPr>
        <p:txBody>
          <a:bodyPr/>
          <a:lstStyle/>
          <a:p>
            <a:fld id="{03E8E312-405C-4648-BB7A-C628B99F0FDE}" type="slidenum">
              <a:rPr lang="en-US" smtClean="0">
                <a:solidFill>
                  <a:srgbClr val="107FB8"/>
                </a:solidFill>
              </a:rPr>
              <a:t>19</a:t>
            </a:fld>
            <a:endParaRPr lang="en-US">
              <a:solidFill>
                <a:srgbClr val="107FB8"/>
              </a:solidFill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8121B9C-217C-32C6-0E9A-265A4F2D69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2556977"/>
              </p:ext>
            </p:extLst>
          </p:nvPr>
        </p:nvGraphicFramePr>
        <p:xfrm>
          <a:off x="1238250" y="1259416"/>
          <a:ext cx="6597660" cy="2788920"/>
        </p:xfrm>
        <a:graphic>
          <a:graphicData uri="http://schemas.openxmlformats.org/drawingml/2006/table">
            <a:tbl>
              <a:tblPr firstRow="1" bandRow="1">
                <a:tableStyleId>{85BE263C-DBD7-4A20-BB59-AAB30ACAA65A}</a:tableStyleId>
              </a:tblPr>
              <a:tblGrid>
                <a:gridCol w="4216410">
                  <a:extLst>
                    <a:ext uri="{9D8B030D-6E8A-4147-A177-3AD203B41FA5}">
                      <a16:colId xmlns:a16="http://schemas.microsoft.com/office/drawing/2014/main" val="1201075673"/>
                    </a:ext>
                  </a:extLst>
                </a:gridCol>
                <a:gridCol w="2381250">
                  <a:extLst>
                    <a:ext uri="{9D8B030D-6E8A-4147-A177-3AD203B41FA5}">
                      <a16:colId xmlns:a16="http://schemas.microsoft.com/office/drawing/2014/main" val="3362550796"/>
                    </a:ext>
                  </a:extLst>
                </a:gridCol>
              </a:tblGrid>
              <a:tr h="264012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800">
                          <a:effectLst/>
                          <a:latin typeface="Metric Regular"/>
                        </a:rPr>
                        <a:t>Setup</a:t>
                      </a:r>
                    </a:p>
                  </a:txBody>
                  <a:tcPr marL="28575" marR="28575" marT="19050" marB="19050" anchor="ctr">
                    <a:solidFill>
                      <a:srgbClr val="AB0C2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800">
                          <a:effectLst/>
                          <a:latin typeface="Metric Regular"/>
                        </a:rPr>
                        <a:t>Latency (</a:t>
                      </a:r>
                      <a:r>
                        <a:rPr lang="en-US" sz="2800" err="1">
                          <a:effectLst/>
                          <a:latin typeface="Metric Regular"/>
                        </a:rPr>
                        <a:t>ms</a:t>
                      </a:r>
                      <a:r>
                        <a:rPr lang="en-US" sz="2800">
                          <a:effectLst/>
                          <a:latin typeface="Metric Regular"/>
                        </a:rPr>
                        <a:t>)</a:t>
                      </a:r>
                    </a:p>
                  </a:txBody>
                  <a:tcPr marL="28575" marR="28575" marT="19050" marB="19050" anchor="ctr">
                    <a:solidFill>
                      <a:srgbClr val="AB0C2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3646975"/>
                  </a:ext>
                </a:extLst>
              </a:tr>
              <a:tr h="256012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800">
                          <a:effectLst/>
                          <a:latin typeface="Metric Regular"/>
                        </a:rPr>
                        <a:t>Fiber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800">
                          <a:effectLst/>
                          <a:latin typeface="Metric Regular"/>
                        </a:rPr>
                        <a:t>1.44 ± 0.36</a:t>
                      </a:r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4047476014"/>
                  </a:ext>
                </a:extLst>
              </a:tr>
              <a:tr h="264013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800">
                          <a:effectLst/>
                          <a:latin typeface="Metric Regular"/>
                        </a:rPr>
                        <a:t>FSOC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800">
                          <a:effectLst/>
                          <a:latin typeface="Metric Regular"/>
                        </a:rPr>
                        <a:t>1.66 ± 0.30</a:t>
                      </a:r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2213421079"/>
                  </a:ext>
                </a:extLst>
              </a:tr>
              <a:tr h="256012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800">
                          <a:effectLst/>
                          <a:latin typeface="Metric Regular"/>
                        </a:rPr>
                        <a:t>Ethernet Control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800">
                          <a:effectLst/>
                          <a:latin typeface="Metric Regular"/>
                        </a:rPr>
                        <a:t>1.32 ± 0.22</a:t>
                      </a:r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308892441"/>
                  </a:ext>
                </a:extLst>
              </a:tr>
              <a:tr h="264013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800">
                          <a:effectLst/>
                          <a:latin typeface="Metric Regular"/>
                        </a:rPr>
                        <a:t>One Port Control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800">
                          <a:effectLst/>
                          <a:latin typeface="Metric Regular"/>
                        </a:rPr>
                        <a:t>1.06 ± 0.26</a:t>
                      </a:r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1942535942"/>
                  </a:ext>
                </a:extLst>
              </a:tr>
              <a:tr h="368018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800">
                          <a:effectLst/>
                          <a:latin typeface="Metric Regular"/>
                        </a:rPr>
                        <a:t>Shared Host Port Control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800">
                          <a:effectLst/>
                          <a:latin typeface="Metric Regular"/>
                        </a:rPr>
                        <a:t>1.1 ± 0.33</a:t>
                      </a:r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4191503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62983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3630"/>
            <a:ext cx="8229600" cy="667682"/>
          </a:xfrm>
        </p:spPr>
        <p:txBody>
          <a:bodyPr>
            <a:normAutofit fontScale="90000"/>
          </a:bodyPr>
          <a:lstStyle/>
          <a:p>
            <a:r>
              <a:rPr lang="en-US" sz="3800" b="1">
                <a:latin typeface="Metric Semibold"/>
              </a:rPr>
              <a:t>Optical vs RF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183170" y="4633268"/>
            <a:ext cx="503630" cy="407839"/>
          </a:xfrm>
        </p:spPr>
        <p:txBody>
          <a:bodyPr/>
          <a:lstStyle/>
          <a:p>
            <a:fld id="{03E8E312-405C-4648-BB7A-C628B99F0FDE}" type="slidenum">
              <a:rPr lang="en-US" smtClean="0">
                <a:solidFill>
                  <a:srgbClr val="107FB8"/>
                </a:solidFill>
              </a:rPr>
              <a:t>2</a:t>
            </a:fld>
            <a:endParaRPr lang="en-US">
              <a:solidFill>
                <a:srgbClr val="107FB8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2F1192-1EFD-16B1-115D-ABCBB2C665FF}"/>
              </a:ext>
            </a:extLst>
          </p:cNvPr>
          <p:cNvSpPr txBox="1"/>
          <p:nvPr/>
        </p:nvSpPr>
        <p:spPr>
          <a:xfrm>
            <a:off x="3769603" y="4545265"/>
            <a:ext cx="4802997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>
                <a:latin typeface="Calibri1811"/>
                <a:ea typeface="+mn-lt"/>
                <a:cs typeface="+mn-lt"/>
              </a:rPr>
              <a:t>https://www.japcc.org/electronic-warfare-the-forgotten-discipline/</a:t>
            </a:r>
            <a:endParaRPr lang="en-US">
              <a:latin typeface="Calibri1811"/>
              <a:ea typeface="+mn-lt"/>
              <a:cs typeface="+mn-lt"/>
            </a:endParaRPr>
          </a:p>
        </p:txBody>
      </p:sp>
      <p:pic>
        <p:nvPicPr>
          <p:cNvPr id="7" name="Picture 7" descr="Map&#10;&#10;Description automatically generated">
            <a:extLst>
              <a:ext uri="{FF2B5EF4-FFF2-40B4-BE49-F238E27FC236}">
                <a16:creationId xmlns:a16="http://schemas.microsoft.com/office/drawing/2014/main" id="{D8A236A1-0EDC-3873-596E-3E6CCAE524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5051" y="760375"/>
            <a:ext cx="5093898" cy="3795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1478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667682"/>
          </a:xfrm>
        </p:spPr>
        <p:txBody>
          <a:bodyPr>
            <a:normAutofit fontScale="90000"/>
          </a:bodyPr>
          <a:lstStyle/>
          <a:p>
            <a:r>
              <a:rPr lang="en-US" sz="3800" b="1">
                <a:latin typeface="Metric Semibold"/>
              </a:rPr>
              <a:t>Bit Error per Gb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183170" y="4633268"/>
            <a:ext cx="503630" cy="407839"/>
          </a:xfrm>
        </p:spPr>
        <p:txBody>
          <a:bodyPr/>
          <a:lstStyle/>
          <a:p>
            <a:fld id="{03E8E312-405C-4648-BB7A-C628B99F0FDE}" type="slidenum">
              <a:rPr lang="en-US" smtClean="0">
                <a:solidFill>
                  <a:srgbClr val="107FB8"/>
                </a:solidFill>
              </a:rPr>
              <a:t>20</a:t>
            </a:fld>
            <a:endParaRPr lang="en-US">
              <a:solidFill>
                <a:srgbClr val="107FB8"/>
              </a:solidFill>
            </a:endParaRPr>
          </a:p>
        </p:txBody>
      </p:sp>
      <p:pic>
        <p:nvPicPr>
          <p:cNvPr id="6" name="Picture 6" descr="Chart, bar chart&#10;&#10;Description automatically generated">
            <a:extLst>
              <a:ext uri="{FF2B5EF4-FFF2-40B4-BE49-F238E27FC236}">
                <a16:creationId xmlns:a16="http://schemas.microsoft.com/office/drawing/2014/main" id="{AC4BCBE2-8F30-0A06-B393-6B1CFC3B45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9995" y="871785"/>
            <a:ext cx="5611483" cy="3453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9337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667682"/>
          </a:xfrm>
        </p:spPr>
        <p:txBody>
          <a:bodyPr>
            <a:normAutofit fontScale="90000"/>
          </a:bodyPr>
          <a:lstStyle/>
          <a:p>
            <a:r>
              <a:rPr lang="en-US" sz="3800" b="1">
                <a:latin typeface="Metric Semibold"/>
              </a:rPr>
              <a:t>Bit Error per Gb (cont.)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183170" y="4633268"/>
            <a:ext cx="503630" cy="407839"/>
          </a:xfrm>
        </p:spPr>
        <p:txBody>
          <a:bodyPr/>
          <a:lstStyle/>
          <a:p>
            <a:fld id="{03E8E312-405C-4648-BB7A-C628B99F0FDE}" type="slidenum">
              <a:rPr lang="en-US" dirty="0" smtClean="0">
                <a:solidFill>
                  <a:srgbClr val="107FB8"/>
                </a:solidFill>
              </a:rPr>
              <a:t>21</a:t>
            </a:fld>
            <a:endParaRPr lang="en-US">
              <a:solidFill>
                <a:srgbClr val="107FB8"/>
              </a:solidFill>
            </a:endParaRPr>
          </a:p>
        </p:txBody>
      </p:sp>
      <p:pic>
        <p:nvPicPr>
          <p:cNvPr id="7" name="Picture 7" descr="Chart, bar chart&#10;&#10;Description automatically generated">
            <a:extLst>
              <a:ext uri="{FF2B5EF4-FFF2-40B4-BE49-F238E27FC236}">
                <a16:creationId xmlns:a16="http://schemas.microsoft.com/office/drawing/2014/main" id="{2142DBCE-EC23-23EE-2058-8DE973EACC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523" y="871786"/>
            <a:ext cx="5449737" cy="3367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5655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667682"/>
          </a:xfrm>
        </p:spPr>
        <p:txBody>
          <a:bodyPr>
            <a:normAutofit fontScale="90000"/>
          </a:bodyPr>
          <a:lstStyle/>
          <a:p>
            <a:r>
              <a:rPr lang="en-US" sz="3800" b="1">
                <a:latin typeface="Metric Semibold"/>
              </a:rPr>
              <a:t>Bit Error per Gb (cont.)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183170" y="4633268"/>
            <a:ext cx="503630" cy="407839"/>
          </a:xfrm>
        </p:spPr>
        <p:txBody>
          <a:bodyPr/>
          <a:lstStyle/>
          <a:p>
            <a:fld id="{03E8E312-405C-4648-BB7A-C628B99F0FDE}" type="slidenum">
              <a:rPr lang="en-US" smtClean="0">
                <a:solidFill>
                  <a:srgbClr val="107FB8"/>
                </a:solidFill>
              </a:rPr>
              <a:t>22</a:t>
            </a:fld>
            <a:endParaRPr lang="en-US">
              <a:solidFill>
                <a:srgbClr val="107FB8"/>
              </a:solidFill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09A86F89-31A9-DFFF-B14E-0758CA66B4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5291854"/>
              </p:ext>
            </p:extLst>
          </p:nvPr>
        </p:nvGraphicFramePr>
        <p:xfrm>
          <a:off x="677333" y="872490"/>
          <a:ext cx="7829024" cy="3154680"/>
        </p:xfrm>
        <a:graphic>
          <a:graphicData uri="http://schemas.openxmlformats.org/drawingml/2006/table">
            <a:tbl>
              <a:tblPr firstRow="1" bandRow="1">
                <a:tableStyleId>{85BE263C-DBD7-4A20-BB59-AAB30ACAA65A}</a:tableStyleId>
              </a:tblPr>
              <a:tblGrid>
                <a:gridCol w="2135192">
                  <a:extLst>
                    <a:ext uri="{9D8B030D-6E8A-4147-A177-3AD203B41FA5}">
                      <a16:colId xmlns:a16="http://schemas.microsoft.com/office/drawing/2014/main" val="2298948940"/>
                    </a:ext>
                  </a:extLst>
                </a:gridCol>
                <a:gridCol w="2000250">
                  <a:extLst>
                    <a:ext uri="{9D8B030D-6E8A-4147-A177-3AD203B41FA5}">
                      <a16:colId xmlns:a16="http://schemas.microsoft.com/office/drawing/2014/main" val="379031270"/>
                    </a:ext>
                  </a:extLst>
                </a:gridCol>
                <a:gridCol w="1449916">
                  <a:extLst>
                    <a:ext uri="{9D8B030D-6E8A-4147-A177-3AD203B41FA5}">
                      <a16:colId xmlns:a16="http://schemas.microsoft.com/office/drawing/2014/main" val="1874602274"/>
                    </a:ext>
                  </a:extLst>
                </a:gridCol>
                <a:gridCol w="2243666">
                  <a:extLst>
                    <a:ext uri="{9D8B030D-6E8A-4147-A177-3AD203B41FA5}">
                      <a16:colId xmlns:a16="http://schemas.microsoft.com/office/drawing/2014/main" val="2056789340"/>
                    </a:ext>
                  </a:extLst>
                </a:gridCol>
              </a:tblGrid>
              <a:tr h="388113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400">
                          <a:effectLst/>
                          <a:latin typeface="Metric Regular"/>
                        </a:rPr>
                        <a:t>Setup</a:t>
                      </a:r>
                    </a:p>
                  </a:txBody>
                  <a:tcPr marL="28575" marR="28575" marT="19050" marB="19050" anchor="ctr">
                    <a:solidFill>
                      <a:srgbClr val="AB0C2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400">
                          <a:effectLst/>
                          <a:latin typeface="Metric Regular"/>
                        </a:rPr>
                        <a:t>Bidirectional</a:t>
                      </a:r>
                    </a:p>
                  </a:txBody>
                  <a:tcPr marL="28575" marR="28575" marT="19050" marB="19050" anchor="ctr">
                    <a:solidFill>
                      <a:srgbClr val="AB0C2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400">
                          <a:effectLst/>
                          <a:latin typeface="Metric Regular"/>
                        </a:rPr>
                        <a:t>Parallel</a:t>
                      </a:r>
                    </a:p>
                  </a:txBody>
                  <a:tcPr marL="28575" marR="28575" marT="19050" marB="19050" anchor="ctr">
                    <a:solidFill>
                      <a:srgbClr val="AB0C2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400">
                          <a:effectLst/>
                          <a:latin typeface="Metric Regular"/>
                        </a:rPr>
                        <a:t>Unidirectional</a:t>
                      </a:r>
                    </a:p>
                  </a:txBody>
                  <a:tcPr marL="28575" marR="28575" marT="19050" marB="19050" anchor="ctr">
                    <a:solidFill>
                      <a:srgbClr val="AB0C2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40235"/>
                  </a:ext>
                </a:extLst>
              </a:tr>
              <a:tr h="37816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400">
                          <a:effectLst/>
                          <a:latin typeface="Metric Regular"/>
                        </a:rPr>
                        <a:t>Fiber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400">
                          <a:effectLst/>
                          <a:latin typeface="Metric Regular"/>
                        </a:rPr>
                        <a:t>61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400">
                          <a:effectLst/>
                          <a:latin typeface="Metric Regular"/>
                        </a:rPr>
                        <a:t>230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400">
                          <a:effectLst/>
                          <a:latin typeface="Metric Regular"/>
                        </a:rPr>
                        <a:t>73</a:t>
                      </a:r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2934879378"/>
                  </a:ext>
                </a:extLst>
              </a:tr>
              <a:tr h="388113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400">
                          <a:effectLst/>
                          <a:latin typeface="Metric Regular"/>
                        </a:rPr>
                        <a:t>FSOC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400">
                          <a:effectLst/>
                          <a:latin typeface="Metric Regular"/>
                        </a:rPr>
                        <a:t>102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400">
                          <a:effectLst/>
                          <a:latin typeface="Metric Regular"/>
                        </a:rPr>
                        <a:t>295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400">
                          <a:effectLst/>
                          <a:latin typeface="Metric Regular"/>
                        </a:rPr>
                        <a:t>121</a:t>
                      </a:r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152875225"/>
                  </a:ext>
                </a:extLst>
              </a:tr>
              <a:tr h="37816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400">
                          <a:effectLst/>
                          <a:latin typeface="Metric Regular"/>
                        </a:rPr>
                        <a:t>Ethernet Control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400">
                          <a:effectLst/>
                          <a:latin typeface="Metric Regular"/>
                        </a:rPr>
                        <a:t>108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400">
                          <a:effectLst/>
                          <a:latin typeface="Metric Regular"/>
                        </a:rPr>
                        <a:t>246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400">
                          <a:effectLst/>
                          <a:latin typeface="Metric Regular"/>
                        </a:rPr>
                        <a:t>73</a:t>
                      </a:r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2466329883"/>
                  </a:ext>
                </a:extLst>
              </a:tr>
              <a:tr h="73642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400">
                          <a:effectLst/>
                          <a:latin typeface="Metric Regular"/>
                        </a:rPr>
                        <a:t>One Port Control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400">
                          <a:effectLst/>
                          <a:latin typeface="Metric Regular"/>
                        </a:rPr>
                        <a:t>5385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400">
                          <a:effectLst/>
                          <a:latin typeface="Metric Regular"/>
                        </a:rPr>
                        <a:t>2777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400">
                          <a:effectLst/>
                          <a:latin typeface="Metric Regular"/>
                        </a:rPr>
                        <a:t>5340</a:t>
                      </a:r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1060178361"/>
                  </a:ext>
                </a:extLst>
              </a:tr>
              <a:tr h="73642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400">
                          <a:effectLst/>
                          <a:latin typeface="Metric Regular"/>
                        </a:rPr>
                        <a:t>Shared Host Port Control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400">
                          <a:effectLst/>
                          <a:latin typeface="Metric Regular"/>
                        </a:rPr>
                        <a:t>5532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400">
                          <a:effectLst/>
                          <a:latin typeface="Metric Regular"/>
                        </a:rPr>
                        <a:t>2546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400">
                          <a:effectLst/>
                          <a:latin typeface="Metric Regular"/>
                        </a:rPr>
                        <a:t>5487</a:t>
                      </a:r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32216271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262909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07FB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387757" y="2097080"/>
            <a:ext cx="6368485" cy="93871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5500" b="1">
                <a:solidFill>
                  <a:schemeClr val="bg1"/>
                </a:solidFill>
                <a:latin typeface="Metric Semibold"/>
              </a:rPr>
              <a:t>Conclusion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183170" y="4633268"/>
            <a:ext cx="503630" cy="407839"/>
          </a:xfrm>
        </p:spPr>
        <p:txBody>
          <a:bodyPr/>
          <a:lstStyle/>
          <a:p>
            <a:fld id="{03E8E312-405C-4648-BB7A-C628B99F0FDE}" type="slidenum">
              <a:rPr lang="en-US" smtClean="0">
                <a:solidFill>
                  <a:srgbClr val="FFFFFF"/>
                </a:solidFill>
              </a:rPr>
              <a:t>23</a:t>
            </a:fld>
            <a:endParaRPr lang="en-US">
              <a:solidFill>
                <a:srgbClr val="FFFFFF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036" y="4522157"/>
            <a:ext cx="3200400" cy="358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2323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667682"/>
          </a:xfrm>
        </p:spPr>
        <p:txBody>
          <a:bodyPr>
            <a:normAutofit fontScale="90000"/>
          </a:bodyPr>
          <a:lstStyle/>
          <a:p>
            <a:r>
              <a:rPr lang="en-US" sz="3800" b="1">
                <a:latin typeface="Metric Semibold"/>
              </a:rPr>
              <a:t>Future Years</a:t>
            </a:r>
            <a:endParaRPr lang="en-US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814398"/>
            <a:ext cx="8229600" cy="40299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>
                <a:solidFill>
                  <a:srgbClr val="107FB8"/>
                </a:solidFill>
                <a:latin typeface="Metric Semibold"/>
              </a:rPr>
              <a:t>Expanding the Testbed</a:t>
            </a:r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61717" y="1488033"/>
            <a:ext cx="7932897" cy="258391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lnSpc>
                <a:spcPct val="130000"/>
              </a:lnSpc>
              <a:buFont typeface="Arial"/>
              <a:buChar char="•"/>
            </a:pPr>
            <a:r>
              <a:rPr lang="en-US">
                <a:latin typeface="Metric Regular"/>
                <a:cs typeface="Calibri"/>
              </a:rPr>
              <a:t>Dual-dynamic testing</a:t>
            </a:r>
          </a:p>
          <a:p>
            <a:pPr marL="742950" lvl="1" indent="-285750">
              <a:lnSpc>
                <a:spcPct val="130000"/>
              </a:lnSpc>
              <a:buFont typeface="Arial,Sans-Serif"/>
              <a:buChar char="•"/>
            </a:pPr>
            <a:r>
              <a:rPr lang="en-US">
                <a:latin typeface="Metric Regular"/>
                <a:ea typeface="+mn-lt"/>
                <a:cs typeface="+mn-lt"/>
              </a:rPr>
              <a:t>Second scanner </a:t>
            </a:r>
            <a:endParaRPr lang="en-US">
              <a:latin typeface="Metric Regular"/>
              <a:cs typeface="Calibri"/>
            </a:endParaRPr>
          </a:p>
          <a:p>
            <a:pPr marL="285750" indent="-285750">
              <a:lnSpc>
                <a:spcPct val="130000"/>
              </a:lnSpc>
              <a:buFont typeface="Arial"/>
              <a:buChar char="•"/>
            </a:pPr>
            <a:r>
              <a:rPr lang="en-US">
                <a:latin typeface="Metric Regular"/>
                <a:cs typeface="Calibri"/>
              </a:rPr>
              <a:t>Outdoors testing</a:t>
            </a:r>
          </a:p>
          <a:p>
            <a:pPr marL="742950" lvl="1" indent="-285750">
              <a:lnSpc>
                <a:spcPct val="130000"/>
              </a:lnSpc>
              <a:buFont typeface="Arial"/>
              <a:buChar char="•"/>
            </a:pPr>
            <a:r>
              <a:rPr lang="en-US">
                <a:latin typeface="Metric Regular"/>
                <a:cs typeface="Calibri"/>
              </a:rPr>
              <a:t>Increase distance </a:t>
            </a:r>
            <a:endParaRPr lang="en-US">
              <a:cs typeface="Calibri"/>
            </a:endParaRPr>
          </a:p>
          <a:p>
            <a:pPr marL="742950" lvl="1" indent="-285750">
              <a:lnSpc>
                <a:spcPct val="130000"/>
              </a:lnSpc>
              <a:buFont typeface="Arial"/>
              <a:buChar char="•"/>
            </a:pPr>
            <a:r>
              <a:rPr lang="en-US">
                <a:latin typeface="Metric Regular"/>
                <a:cs typeface="Calibri"/>
              </a:rPr>
              <a:t>Eye-safety </a:t>
            </a:r>
            <a:endParaRPr lang="en-US">
              <a:latin typeface="Calibri"/>
              <a:cs typeface="Calibri"/>
            </a:endParaRPr>
          </a:p>
          <a:p>
            <a:pPr marL="285750" indent="-285750">
              <a:lnSpc>
                <a:spcPct val="130000"/>
              </a:lnSpc>
              <a:buFont typeface="Arial"/>
              <a:buChar char="•"/>
            </a:pPr>
            <a:r>
              <a:rPr lang="en-US">
                <a:latin typeface="Metric Regular"/>
                <a:cs typeface="Calibri"/>
              </a:rPr>
              <a:t>Automated parameter sweep</a:t>
            </a:r>
            <a:endParaRPr lang="en-US">
              <a:latin typeface="Calibri"/>
              <a:cs typeface="Calibri"/>
            </a:endParaRPr>
          </a:p>
          <a:p>
            <a:pPr marL="285750" indent="-285750">
              <a:lnSpc>
                <a:spcPct val="130000"/>
              </a:lnSpc>
              <a:buFont typeface="Arial"/>
              <a:buChar char="•"/>
            </a:pPr>
            <a:endParaRPr lang="en-US">
              <a:latin typeface="Metric Regular"/>
              <a:cs typeface="Calibri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183170" y="4633268"/>
            <a:ext cx="503630" cy="407839"/>
          </a:xfrm>
        </p:spPr>
        <p:txBody>
          <a:bodyPr/>
          <a:lstStyle/>
          <a:p>
            <a:fld id="{03E8E312-405C-4648-BB7A-C628B99F0FDE}" type="slidenum">
              <a:rPr lang="en-US" smtClean="0">
                <a:solidFill>
                  <a:srgbClr val="107FB8"/>
                </a:solidFill>
              </a:rPr>
              <a:t>24</a:t>
            </a:fld>
            <a:endParaRPr lang="en-US">
              <a:solidFill>
                <a:srgbClr val="107FB8"/>
              </a:solidFill>
            </a:endParaRPr>
          </a:p>
        </p:txBody>
      </p:sp>
      <p:pic>
        <p:nvPicPr>
          <p:cNvPr id="10" name="Picture 10">
            <a:extLst>
              <a:ext uri="{FF2B5EF4-FFF2-40B4-BE49-F238E27FC236}">
                <a16:creationId xmlns:a16="http://schemas.microsoft.com/office/drawing/2014/main" id="{0BB38D9F-DDE0-C027-EA3E-971EB5F024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717" b="225"/>
          <a:stretch/>
        </p:blipFill>
        <p:spPr>
          <a:xfrm>
            <a:off x="3885061" y="1413609"/>
            <a:ext cx="4850096" cy="3184514"/>
          </a:xfrm>
          <a:prstGeom prst="rect">
            <a:avLst/>
          </a:prstGeom>
        </p:spPr>
      </p:pic>
      <p:sp>
        <p:nvSpPr>
          <p:cNvPr id="11" name="Heart 10">
            <a:extLst>
              <a:ext uri="{FF2B5EF4-FFF2-40B4-BE49-F238E27FC236}">
                <a16:creationId xmlns:a16="http://schemas.microsoft.com/office/drawing/2014/main" id="{8B9B9C17-DB7A-B0AA-468A-26FB607F127C}"/>
              </a:ext>
            </a:extLst>
          </p:cNvPr>
          <p:cNvSpPr/>
          <p:nvPr/>
        </p:nvSpPr>
        <p:spPr>
          <a:xfrm>
            <a:off x="6232281" y="2988083"/>
            <a:ext cx="2086706" cy="1844917"/>
          </a:xfrm>
          <a:prstGeom prst="heart">
            <a:avLst/>
          </a:prstGeom>
          <a:noFill/>
          <a:ln w="57150">
            <a:solidFill>
              <a:srgbClr val="AB0C2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2838C5A-3B1D-081C-448A-BBAA24D2B613}"/>
              </a:ext>
            </a:extLst>
          </p:cNvPr>
          <p:cNvSpPr txBox="1"/>
          <p:nvPr/>
        </p:nvSpPr>
        <p:spPr>
          <a:xfrm>
            <a:off x="3835400" y="4629150"/>
            <a:ext cx="2743200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>
                <a:latin typeface="Calibri1811"/>
              </a:rPr>
              <a:t>Photo Credit: Alek </a:t>
            </a:r>
            <a:r>
              <a:rPr lang="en-US" sz="1100" err="1">
                <a:latin typeface="Calibri1811"/>
              </a:rPr>
              <a:t>Yegazarian</a:t>
            </a:r>
            <a:endParaRPr lang="en-US" err="1"/>
          </a:p>
        </p:txBody>
      </p:sp>
      <p:sp>
        <p:nvSpPr>
          <p:cNvPr id="7" name="&quot;Not Allowed&quot; Symbol 6">
            <a:extLst>
              <a:ext uri="{FF2B5EF4-FFF2-40B4-BE49-F238E27FC236}">
                <a16:creationId xmlns:a16="http://schemas.microsoft.com/office/drawing/2014/main" id="{E5EB1BB8-0BFE-0939-94DC-579F1CF9A3FF}"/>
              </a:ext>
            </a:extLst>
          </p:cNvPr>
          <p:cNvSpPr/>
          <p:nvPr/>
        </p:nvSpPr>
        <p:spPr>
          <a:xfrm>
            <a:off x="4463681" y="3008349"/>
            <a:ext cx="1539062" cy="1545708"/>
          </a:xfrm>
          <a:prstGeom prst="noSmoking">
            <a:avLst/>
          </a:prstGeom>
          <a:solidFill>
            <a:srgbClr val="AB0C2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74207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 descr="Qr code&#10;&#10;Description automatically generated">
            <a:extLst>
              <a:ext uri="{FF2B5EF4-FFF2-40B4-BE49-F238E27FC236}">
                <a16:creationId xmlns:a16="http://schemas.microsoft.com/office/drawing/2014/main" id="{7F929971-6DC3-F047-4DBA-43144C42BB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7561" y="1496484"/>
            <a:ext cx="3007784" cy="3007784"/>
          </a:xfrm>
          <a:prstGeom prst="rect">
            <a:avLst/>
          </a:prstGeom>
        </p:spPr>
      </p:pic>
      <p:pic>
        <p:nvPicPr>
          <p:cNvPr id="8" name="Picture 8" descr="Qr code&#10;&#10;Description automatically generated">
            <a:extLst>
              <a:ext uri="{FF2B5EF4-FFF2-40B4-BE49-F238E27FC236}">
                <a16:creationId xmlns:a16="http://schemas.microsoft.com/office/drawing/2014/main" id="{ACD9E47B-AE38-EF62-665E-7D5C08A7D8D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9836"/>
          <a:stretch/>
        </p:blipFill>
        <p:spPr>
          <a:xfrm>
            <a:off x="759417" y="1390650"/>
            <a:ext cx="3240616" cy="29123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115555-3D09-6A65-1A91-67BC77531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400" b="1">
                <a:latin typeface="Metric Semibold"/>
                <a:cs typeface="Calibri"/>
              </a:rPr>
              <a:t>More Info</a:t>
            </a:r>
            <a:endParaRPr lang="en-US" sz="3400" b="1">
              <a:latin typeface="Metric Semibold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F91204-5722-590B-377F-0B2E3374542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latin typeface="Metric Regular"/>
                <a:cs typeface="Calibri"/>
              </a:rPr>
              <a:t>Longer Demo Video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15BC2B-D9A8-118A-8A8E-6C501D02F59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latin typeface="Metric Regular"/>
                <a:cs typeface="Calibri"/>
              </a:rPr>
              <a:t>Poster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9553F8-1762-5D46-756D-AECDABC53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8E312-405C-4648-BB7A-C628B99F0FD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7162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07FB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387757" y="2097080"/>
            <a:ext cx="6368485" cy="93871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5500">
                <a:solidFill>
                  <a:schemeClr val="bg1"/>
                </a:solidFill>
                <a:latin typeface="Metric Semibold"/>
              </a:rPr>
              <a:t>Questions?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183170" y="4633268"/>
            <a:ext cx="503630" cy="407839"/>
          </a:xfrm>
        </p:spPr>
        <p:txBody>
          <a:bodyPr/>
          <a:lstStyle/>
          <a:p>
            <a:fld id="{03E8E312-405C-4648-BB7A-C628B99F0FDE}" type="slidenum">
              <a:rPr lang="en-US" smtClean="0">
                <a:solidFill>
                  <a:srgbClr val="FFFFFF"/>
                </a:solidFill>
              </a:rPr>
              <a:t>26</a:t>
            </a:fld>
            <a:endParaRPr lang="en-US">
              <a:solidFill>
                <a:srgbClr val="FFFFFF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036" y="4522157"/>
            <a:ext cx="3200400" cy="358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6290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07FB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387757" y="2097080"/>
            <a:ext cx="6368485" cy="93871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5500">
                <a:solidFill>
                  <a:schemeClr val="bg1"/>
                </a:solidFill>
                <a:latin typeface="Metric Semibold"/>
              </a:rPr>
              <a:t>Backup Slides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183170" y="4633268"/>
            <a:ext cx="503630" cy="407839"/>
          </a:xfrm>
        </p:spPr>
        <p:txBody>
          <a:bodyPr/>
          <a:lstStyle/>
          <a:p>
            <a:fld id="{03E8E312-405C-4648-BB7A-C628B99F0FDE}" type="slidenum">
              <a:rPr lang="en-US" smtClean="0">
                <a:solidFill>
                  <a:srgbClr val="FFFFFF"/>
                </a:solidFill>
              </a:rPr>
              <a:t>27</a:t>
            </a:fld>
            <a:endParaRPr lang="en-US">
              <a:solidFill>
                <a:srgbClr val="FFFFFF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036" y="4522157"/>
            <a:ext cx="3200400" cy="358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7237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07FB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387757" y="2097080"/>
            <a:ext cx="6368485" cy="178510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5500">
                <a:solidFill>
                  <a:schemeClr val="bg1"/>
                </a:solidFill>
                <a:latin typeface="Metric Semibold"/>
              </a:rPr>
              <a:t>Onboarding</a:t>
            </a:r>
          </a:p>
          <a:p>
            <a:pPr algn="ctr"/>
            <a:endParaRPr lang="en-US" sz="5500">
              <a:solidFill>
                <a:schemeClr val="bg1"/>
              </a:solidFill>
              <a:latin typeface="Metric Semibold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183170" y="4633268"/>
            <a:ext cx="503630" cy="407839"/>
          </a:xfrm>
        </p:spPr>
        <p:txBody>
          <a:bodyPr/>
          <a:lstStyle/>
          <a:p>
            <a:fld id="{03E8E312-405C-4648-BB7A-C628B99F0FDE}" type="slidenum">
              <a:rPr lang="en-US" smtClean="0">
                <a:solidFill>
                  <a:srgbClr val="FFFFFF"/>
                </a:solidFill>
              </a:rPr>
              <a:t>28</a:t>
            </a:fld>
            <a:endParaRPr lang="en-US">
              <a:solidFill>
                <a:srgbClr val="FFFFFF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036" y="4522157"/>
            <a:ext cx="3200400" cy="358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6788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D75D4-B278-E7EA-F056-9C8C96D1F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Onboarding - Hardware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931997-201F-6189-8BC7-1D20645B92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62500" lnSpcReduction="20000"/>
          </a:bodyPr>
          <a:lstStyle/>
          <a:p>
            <a:r>
              <a:rPr lang="en-US" sz="2400">
                <a:cs typeface="Calibri"/>
              </a:rPr>
              <a:t>Familiarize yourself with </a:t>
            </a:r>
            <a:r>
              <a:rPr lang="en-US" sz="2400" err="1">
                <a:cs typeface="Calibri"/>
              </a:rPr>
              <a:t>Koruza</a:t>
            </a:r>
            <a:r>
              <a:rPr lang="en-US" sz="2400">
                <a:ea typeface="+mn-lt"/>
                <a:cs typeface="+mn-lt"/>
              </a:rPr>
              <a:t>: https://github.com/IRNAS/KORUZA</a:t>
            </a:r>
          </a:p>
          <a:p>
            <a:r>
              <a:rPr lang="en-US" sz="2400">
                <a:cs typeface="Calibri"/>
              </a:rPr>
              <a:t>Read DAC0830/DAC0832 datasheet</a:t>
            </a:r>
          </a:p>
          <a:p>
            <a:r>
              <a:rPr lang="en-US" sz="2400">
                <a:cs typeface="Calibri"/>
              </a:rPr>
              <a:t>Read up on Raspberry Pi GPIO pins: </a:t>
            </a:r>
            <a:r>
              <a:rPr lang="en-US" sz="2400">
                <a:ea typeface="+mn-lt"/>
                <a:cs typeface="+mn-lt"/>
                <a:hlinkClick r:id="rId2"/>
              </a:rPr>
              <a:t>https://projects.raspberrypi.org/en/projects/physical-computing/1#:~:text=GPIO%20stands%20for%20General%2DPurpose,on%20or%20off%20(output</a:t>
            </a:r>
            <a:r>
              <a:rPr lang="en-US" sz="2400">
                <a:ea typeface="+mn-lt"/>
                <a:cs typeface="+mn-lt"/>
              </a:rPr>
              <a:t>)</a:t>
            </a:r>
          </a:p>
          <a:p>
            <a:r>
              <a:rPr lang="en-US" sz="2400">
                <a:cs typeface="Calibri"/>
              </a:rPr>
              <a:t>Understand op-amps: </a:t>
            </a:r>
            <a:r>
              <a:rPr lang="en-US" sz="2400">
                <a:ea typeface="+mn-lt"/>
                <a:cs typeface="+mn-lt"/>
                <a:hlinkClick r:id="rId3"/>
              </a:rPr>
              <a:t>https://www.electronics-tutorials.ws/opamp/opamp_1.html</a:t>
            </a:r>
            <a:endParaRPr lang="en-US" sz="2400">
              <a:cs typeface="Calibri"/>
            </a:endParaRPr>
          </a:p>
          <a:p>
            <a:r>
              <a:rPr lang="en-US" sz="2400">
                <a:cs typeface="Calibri"/>
              </a:rPr>
              <a:t>Understand galvanometer: </a:t>
            </a:r>
            <a:r>
              <a:rPr lang="en-US" sz="2400">
                <a:ea typeface="+mn-lt"/>
                <a:cs typeface="+mn-lt"/>
                <a:hlinkClick r:id="rId4"/>
              </a:rPr>
              <a:t>https://nationalmaglab.org/education/magnet-academy/watch-play/interactive/galvanometer#:~:text=A%20galvanometer%20is%20an%20instrument,can%20deflect%20a%20magnetized%20needle</a:t>
            </a:r>
            <a:r>
              <a:rPr lang="en-US" sz="2400">
                <a:ea typeface="+mn-lt"/>
                <a:cs typeface="+mn-lt"/>
              </a:rPr>
              <a:t>.</a:t>
            </a:r>
            <a:endParaRPr lang="en-US" sz="2400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8D5C77-4C50-6DE8-3195-52DD401F7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8E312-405C-4648-BB7A-C628B99F0FD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8787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667682"/>
          </a:xfrm>
        </p:spPr>
        <p:txBody>
          <a:bodyPr>
            <a:normAutofit fontScale="90000"/>
          </a:bodyPr>
          <a:lstStyle/>
          <a:p>
            <a:r>
              <a:rPr lang="en-US" sz="3800" b="1">
                <a:latin typeface="Metric Semibold"/>
              </a:rPr>
              <a:t>Motivation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8076" y="1380017"/>
            <a:ext cx="4651644" cy="42332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endParaRPr lang="en-US">
              <a:latin typeface="Metric Regular"/>
              <a:cs typeface="Metric Regular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183170" y="4633268"/>
            <a:ext cx="503630" cy="407839"/>
          </a:xfrm>
        </p:spPr>
        <p:txBody>
          <a:bodyPr/>
          <a:lstStyle/>
          <a:p>
            <a:fld id="{03E8E312-405C-4648-BB7A-C628B99F0FDE}" type="slidenum">
              <a:rPr lang="en-US" smtClean="0">
                <a:solidFill>
                  <a:srgbClr val="107FB8"/>
                </a:solidFill>
              </a:rPr>
              <a:t>3</a:t>
            </a:fld>
            <a:endParaRPr lang="en-US">
              <a:solidFill>
                <a:srgbClr val="107FB8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CAC7309-F620-D0B0-E733-85699B23A788}"/>
              </a:ext>
            </a:extLst>
          </p:cNvPr>
          <p:cNvGrpSpPr/>
          <p:nvPr/>
        </p:nvGrpSpPr>
        <p:grpSpPr>
          <a:xfrm>
            <a:off x="133673" y="700331"/>
            <a:ext cx="8789476" cy="4391108"/>
            <a:chOff x="133673" y="429111"/>
            <a:chExt cx="8789476" cy="4391108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96AB3D0A-4673-6236-4E80-71973738CEB5}"/>
                </a:ext>
              </a:extLst>
            </p:cNvPr>
            <p:cNvGrpSpPr/>
            <p:nvPr/>
          </p:nvGrpSpPr>
          <p:grpSpPr>
            <a:xfrm>
              <a:off x="3068662" y="429111"/>
              <a:ext cx="3016359" cy="1824925"/>
              <a:chOff x="4695984" y="109458"/>
              <a:chExt cx="3820334" cy="2532034"/>
            </a:xfrm>
          </p:grpSpPr>
          <p:pic>
            <p:nvPicPr>
              <p:cNvPr id="31" name="Graphic 9" descr="Quadcopter outline">
                <a:extLst>
                  <a:ext uri="{FF2B5EF4-FFF2-40B4-BE49-F238E27FC236}">
                    <a16:creationId xmlns:a16="http://schemas.microsoft.com/office/drawing/2014/main" id="{B9F9249B-DA01-9619-9C5C-0E2263CAF5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6148952" y="109458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32" name="Graphic 31" descr="Quadcopter outline">
                <a:extLst>
                  <a:ext uri="{FF2B5EF4-FFF2-40B4-BE49-F238E27FC236}">
                    <a16:creationId xmlns:a16="http://schemas.microsoft.com/office/drawing/2014/main" id="{BC1EB391-39FA-662A-35C0-B73C9F52D1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4695984" y="1029668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33" name="Graphic 9" descr="Quadcopter outline">
                <a:extLst>
                  <a:ext uri="{FF2B5EF4-FFF2-40B4-BE49-F238E27FC236}">
                    <a16:creationId xmlns:a16="http://schemas.microsoft.com/office/drawing/2014/main" id="{C6935300-4A7C-0BF8-F1ED-B29F8AA6CC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6148952" y="1727092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34" name="Graphic 9" descr="Quadcopter outline">
                <a:extLst>
                  <a:ext uri="{FF2B5EF4-FFF2-40B4-BE49-F238E27FC236}">
                    <a16:creationId xmlns:a16="http://schemas.microsoft.com/office/drawing/2014/main" id="{9B5CEE55-31F9-CDB2-86F6-5FF2E4EB47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7601918" y="1029668"/>
                <a:ext cx="914400" cy="914400"/>
              </a:xfrm>
              <a:prstGeom prst="rect">
                <a:avLst/>
              </a:prstGeom>
            </p:spPr>
          </p:pic>
        </p:grpSp>
        <p:pic>
          <p:nvPicPr>
            <p:cNvPr id="11" name="Graphic 15" descr="Wave outline">
              <a:extLst>
                <a:ext uri="{FF2B5EF4-FFF2-40B4-BE49-F238E27FC236}">
                  <a16:creationId xmlns:a16="http://schemas.microsoft.com/office/drawing/2014/main" id="{05F8C96A-B032-7E27-7353-4B43005609A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33673" y="3567515"/>
              <a:ext cx="1117816" cy="720671"/>
            </a:xfrm>
            <a:prstGeom prst="rect">
              <a:avLst/>
            </a:prstGeom>
          </p:spPr>
        </p:pic>
        <p:pic>
          <p:nvPicPr>
            <p:cNvPr id="12" name="Graphic 11" descr="Wave outline">
              <a:extLst>
                <a:ext uri="{FF2B5EF4-FFF2-40B4-BE49-F238E27FC236}">
                  <a16:creationId xmlns:a16="http://schemas.microsoft.com/office/drawing/2014/main" id="{FC97459A-D136-472D-0B81-1461E477A97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92630" y="3567514"/>
              <a:ext cx="1117816" cy="720671"/>
            </a:xfrm>
            <a:prstGeom prst="rect">
              <a:avLst/>
            </a:prstGeom>
          </p:spPr>
        </p:pic>
        <p:pic>
          <p:nvPicPr>
            <p:cNvPr id="13" name="Graphic 12" descr="Wave outline">
              <a:extLst>
                <a:ext uri="{FF2B5EF4-FFF2-40B4-BE49-F238E27FC236}">
                  <a16:creationId xmlns:a16="http://schemas.microsoft.com/office/drawing/2014/main" id="{29F9C2E5-C450-606F-0414-E6F56654898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051587" y="3567513"/>
              <a:ext cx="1117816" cy="720671"/>
            </a:xfrm>
            <a:prstGeom prst="rect">
              <a:avLst/>
            </a:prstGeom>
          </p:spPr>
        </p:pic>
        <p:pic>
          <p:nvPicPr>
            <p:cNvPr id="14" name="Graphic 13" descr="Wave outline">
              <a:extLst>
                <a:ext uri="{FF2B5EF4-FFF2-40B4-BE49-F238E27FC236}">
                  <a16:creationId xmlns:a16="http://schemas.microsoft.com/office/drawing/2014/main" id="{8658862C-6FCA-C26A-558A-5A209487E07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010545" y="3567514"/>
              <a:ext cx="1117816" cy="720671"/>
            </a:xfrm>
            <a:prstGeom prst="rect">
              <a:avLst/>
            </a:prstGeom>
          </p:spPr>
        </p:pic>
        <p:pic>
          <p:nvPicPr>
            <p:cNvPr id="15" name="Graphic 14" descr="Wave outline">
              <a:extLst>
                <a:ext uri="{FF2B5EF4-FFF2-40B4-BE49-F238E27FC236}">
                  <a16:creationId xmlns:a16="http://schemas.microsoft.com/office/drawing/2014/main" id="{5BEACB9F-984D-E2C8-D7A8-8A52378F5F4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969502" y="3567513"/>
              <a:ext cx="1117816" cy="720671"/>
            </a:xfrm>
            <a:prstGeom prst="rect">
              <a:avLst/>
            </a:prstGeom>
          </p:spPr>
        </p:pic>
        <p:pic>
          <p:nvPicPr>
            <p:cNvPr id="16" name="Graphic 15" descr="Wave outline">
              <a:extLst>
                <a:ext uri="{FF2B5EF4-FFF2-40B4-BE49-F238E27FC236}">
                  <a16:creationId xmlns:a16="http://schemas.microsoft.com/office/drawing/2014/main" id="{E6D2597A-B698-E886-E39C-1D70FBA681B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928460" y="3567514"/>
              <a:ext cx="1117816" cy="720671"/>
            </a:xfrm>
            <a:prstGeom prst="rect">
              <a:avLst/>
            </a:prstGeom>
          </p:spPr>
        </p:pic>
        <p:pic>
          <p:nvPicPr>
            <p:cNvPr id="17" name="Graphic 16" descr="Wave outline">
              <a:extLst>
                <a:ext uri="{FF2B5EF4-FFF2-40B4-BE49-F238E27FC236}">
                  <a16:creationId xmlns:a16="http://schemas.microsoft.com/office/drawing/2014/main" id="{7CD35036-CA6C-5E48-9C50-601A5D2EF6D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887418" y="3567514"/>
              <a:ext cx="1117816" cy="720671"/>
            </a:xfrm>
            <a:prstGeom prst="rect">
              <a:avLst/>
            </a:prstGeom>
          </p:spPr>
        </p:pic>
        <p:pic>
          <p:nvPicPr>
            <p:cNvPr id="18" name="Graphic 17" descr="Wave outline">
              <a:extLst>
                <a:ext uri="{FF2B5EF4-FFF2-40B4-BE49-F238E27FC236}">
                  <a16:creationId xmlns:a16="http://schemas.microsoft.com/office/drawing/2014/main" id="{DC7DD0F2-327C-075A-A6FE-21750658494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846375" y="3567513"/>
              <a:ext cx="1117816" cy="720671"/>
            </a:xfrm>
            <a:prstGeom prst="rect">
              <a:avLst/>
            </a:prstGeom>
          </p:spPr>
        </p:pic>
        <p:pic>
          <p:nvPicPr>
            <p:cNvPr id="19" name="Graphic 18" descr="Wave outline">
              <a:extLst>
                <a:ext uri="{FF2B5EF4-FFF2-40B4-BE49-F238E27FC236}">
                  <a16:creationId xmlns:a16="http://schemas.microsoft.com/office/drawing/2014/main" id="{F75C89DB-8F5A-0F84-E96B-A99199FCF44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805333" y="3567514"/>
              <a:ext cx="1117816" cy="720671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9A1280E-C770-FB22-4A6F-A707830422BF}"/>
                </a:ext>
              </a:extLst>
            </p:cNvPr>
            <p:cNvSpPr txBox="1"/>
            <p:nvPr/>
          </p:nvSpPr>
          <p:spPr>
            <a:xfrm>
              <a:off x="134642" y="3568484"/>
              <a:ext cx="8748793" cy="4924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endParaRPr lang="en-US" sz="2600">
                <a:cs typeface="Calibri"/>
              </a:endParaRPr>
            </a:p>
          </p:txBody>
        </p:sp>
        <p:pic>
          <p:nvPicPr>
            <p:cNvPr id="21" name="Graphic 14" descr="Tug boat outline">
              <a:extLst>
                <a:ext uri="{FF2B5EF4-FFF2-40B4-BE49-F238E27FC236}">
                  <a16:creationId xmlns:a16="http://schemas.microsoft.com/office/drawing/2014/main" id="{20AC6A3C-BD2C-6293-9F79-071F332C0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158139" y="3228490"/>
              <a:ext cx="914400" cy="914400"/>
            </a:xfrm>
            <a:prstGeom prst="rect">
              <a:avLst/>
            </a:prstGeom>
          </p:spPr>
        </p:pic>
        <p:pic>
          <p:nvPicPr>
            <p:cNvPr id="22" name="Graphic 21" descr="Tug boat outline">
              <a:extLst>
                <a:ext uri="{FF2B5EF4-FFF2-40B4-BE49-F238E27FC236}">
                  <a16:creationId xmlns:a16="http://schemas.microsoft.com/office/drawing/2014/main" id="{C3B11695-193E-FB52-803E-EB8A5F95BA0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790554" y="3228489"/>
              <a:ext cx="914400" cy="914400"/>
            </a:xfrm>
            <a:prstGeom prst="rect">
              <a:avLst/>
            </a:prstGeom>
          </p:spPr>
        </p:pic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B417E146-C89A-09D8-A5AA-DFB7BE2DC929}"/>
                </a:ext>
              </a:extLst>
            </p:cNvPr>
            <p:cNvCxnSpPr/>
            <p:nvPr/>
          </p:nvCxnSpPr>
          <p:spPr>
            <a:xfrm>
              <a:off x="5715484" y="1661709"/>
              <a:ext cx="585061" cy="1747434"/>
            </a:xfrm>
            <a:prstGeom prst="straightConnector1">
              <a:avLst/>
            </a:prstGeom>
            <a:ln w="12700">
              <a:solidFill>
                <a:srgbClr val="AB0C2F"/>
              </a:solidFill>
              <a:prstDash val="sysDot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0FAAD3AE-B17D-CD20-6AD1-03D12DC5EFD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6560" y="1661708"/>
              <a:ext cx="703236" cy="1747435"/>
            </a:xfrm>
            <a:prstGeom prst="straightConnector1">
              <a:avLst/>
            </a:prstGeom>
            <a:ln w="12700">
              <a:solidFill>
                <a:srgbClr val="AB0C2F"/>
              </a:solidFill>
              <a:prstDash val="sysDot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05E57735-223D-9739-F856-414D5F189F9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01439" y="818987"/>
              <a:ext cx="490136" cy="371960"/>
            </a:xfrm>
            <a:prstGeom prst="straightConnector1">
              <a:avLst/>
            </a:prstGeom>
            <a:ln w="12700">
              <a:solidFill>
                <a:srgbClr val="AB0C2F"/>
              </a:solidFill>
              <a:prstDash val="sysDot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FC2E11F9-EF3E-C441-44C0-608D5B690193}"/>
                </a:ext>
              </a:extLst>
            </p:cNvPr>
            <p:cNvCxnSpPr>
              <a:cxnSpLocks/>
            </p:cNvCxnSpPr>
            <p:nvPr/>
          </p:nvCxnSpPr>
          <p:spPr>
            <a:xfrm>
              <a:off x="4872760" y="818986"/>
              <a:ext cx="468823" cy="371961"/>
            </a:xfrm>
            <a:prstGeom prst="straightConnector1">
              <a:avLst/>
            </a:prstGeom>
            <a:ln w="12700">
              <a:solidFill>
                <a:srgbClr val="AB0C2F"/>
              </a:solidFill>
              <a:prstDash val="sysDot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B651814F-4FE7-42D0-87AC-529890A2954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21651" y="1322682"/>
              <a:ext cx="616059" cy="381646"/>
            </a:xfrm>
            <a:prstGeom prst="straightConnector1">
              <a:avLst/>
            </a:prstGeom>
            <a:ln w="12700">
              <a:solidFill>
                <a:srgbClr val="AB0C2F"/>
              </a:solidFill>
              <a:prstDash val="sysDot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6065968F-0E97-F3AA-2C1B-B2370FF51CD5}"/>
                </a:ext>
              </a:extLst>
            </p:cNvPr>
            <p:cNvCxnSpPr>
              <a:cxnSpLocks/>
            </p:cNvCxnSpPr>
            <p:nvPr/>
          </p:nvCxnSpPr>
          <p:spPr>
            <a:xfrm>
              <a:off x="3797565" y="1322681"/>
              <a:ext cx="633493" cy="381647"/>
            </a:xfrm>
            <a:prstGeom prst="straightConnector1">
              <a:avLst/>
            </a:prstGeom>
            <a:ln w="12700">
              <a:solidFill>
                <a:srgbClr val="AB0C2F"/>
              </a:solidFill>
              <a:prstDash val="sysDot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pic>
          <p:nvPicPr>
            <p:cNvPr id="29" name="Graphic 34" descr="Tropical scene outline">
              <a:extLst>
                <a:ext uri="{FF2B5EF4-FFF2-40B4-BE49-F238E27FC236}">
                  <a16:creationId xmlns:a16="http://schemas.microsoft.com/office/drawing/2014/main" id="{5229551E-B6C6-EC37-C9C8-B16013EEBBB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262393" y="2434202"/>
              <a:ext cx="2377051" cy="2367365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D533B01-6CCD-331B-9FC2-60BBA9120505}"/>
                </a:ext>
              </a:extLst>
            </p:cNvPr>
            <p:cNvSpPr txBox="1"/>
            <p:nvPr/>
          </p:nvSpPr>
          <p:spPr>
            <a:xfrm>
              <a:off x="3432874" y="4173888"/>
              <a:ext cx="2045777" cy="6463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endParaRPr lang="en-US">
                <a:cs typeface="Calibri"/>
              </a:endParaRPr>
            </a:p>
            <a:p>
              <a:pPr algn="l"/>
              <a:endParaRPr lang="en-US">
                <a:cs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792300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D75D4-B278-E7EA-F056-9C8C96D1F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Onboarding - Optics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931997-201F-6189-8BC7-1D20645B92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70000" lnSpcReduction="20000"/>
          </a:bodyPr>
          <a:lstStyle/>
          <a:p>
            <a:r>
              <a:rPr lang="en-US" sz="2400">
                <a:cs typeface="Calibri"/>
              </a:rPr>
              <a:t>Read up on basics of FSOC: </a:t>
            </a:r>
            <a:r>
              <a:rPr lang="en-US" sz="2400">
                <a:ea typeface="+mn-lt"/>
                <a:cs typeface="+mn-lt"/>
              </a:rPr>
              <a:t>https://en.wikipedia.org/wiki/Free-space_optical_communication</a:t>
            </a:r>
            <a:endParaRPr lang="en-US" sz="2400">
              <a:cs typeface="Calibri"/>
            </a:endParaRPr>
          </a:p>
          <a:p>
            <a:r>
              <a:rPr lang="en-US" sz="2400">
                <a:cs typeface="Calibri"/>
              </a:rPr>
              <a:t>LC/APC/UPC: </a:t>
            </a:r>
            <a:r>
              <a:rPr lang="en-US" sz="2400">
                <a:ea typeface="+mn-lt"/>
                <a:cs typeface="+mn-lt"/>
              </a:rPr>
              <a:t>https://www.thefoa.org/tech/connID.htm</a:t>
            </a:r>
          </a:p>
          <a:p>
            <a:r>
              <a:rPr lang="en-US" sz="2400">
                <a:cs typeface="Calibri"/>
              </a:rPr>
              <a:t>Terminology: </a:t>
            </a:r>
            <a:r>
              <a:rPr lang="en-US" sz="2400">
                <a:ea typeface="+mn-lt"/>
                <a:cs typeface="+mn-lt"/>
              </a:rPr>
              <a:t>https://blog.router-switch.com/2019/08/optical-communication-terminology-cheat-sheet/</a:t>
            </a:r>
          </a:p>
          <a:p>
            <a:r>
              <a:rPr lang="en-US" sz="2400">
                <a:cs typeface="Calibri"/>
              </a:rPr>
              <a:t>Review lenses and optical physics:  </a:t>
            </a:r>
            <a:r>
              <a:rPr lang="en-US" sz="2400">
                <a:ea typeface="+mn-lt"/>
                <a:cs typeface="+mn-lt"/>
              </a:rPr>
              <a:t>https://www.physicsclassroom.com/class/refrn/Lesson-5/The-Anatomy-of-a-Lens#:~:text=A%20lens%20is%20merely%20a,to%20produce%20their%20own%20image.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8D5C77-4C50-6DE8-3195-52DD401F7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8E312-405C-4648-BB7A-C628B99F0FD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4196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D75D4-B278-E7EA-F056-9C8C96D1F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Onboarding - Software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931997-201F-6189-8BC7-1D20645B92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>
                <a:cs typeface="Calibri"/>
              </a:rPr>
              <a:t>Learn C++ Style:</a:t>
            </a:r>
            <a:r>
              <a:rPr lang="en-US" sz="2400">
                <a:ea typeface="+mn-lt"/>
                <a:cs typeface="+mn-lt"/>
              </a:rPr>
              <a:t> https://google.github.io/styleguide/cppguide.html</a:t>
            </a:r>
            <a:endParaRPr lang="en-US" sz="2400">
              <a:cs typeface="Calibri"/>
            </a:endParaRPr>
          </a:p>
          <a:p>
            <a:r>
              <a:rPr lang="en-US" sz="2400">
                <a:cs typeface="Calibri"/>
              </a:rPr>
              <a:t>Learn modern C++: </a:t>
            </a:r>
            <a:r>
              <a:rPr lang="en-US" sz="2400">
                <a:ea typeface="+mn-lt"/>
                <a:cs typeface="+mn-lt"/>
              </a:rPr>
              <a:t>https://docs.microsoft.com/en-us/cpp/cpp/welcome-back-to-cpp-modern-cpp?view=msvc-170#:~:text=Modern%20C%2B%2B%20emphasizes%20the%20principle,deletes%20it%20in%20its%20destructor.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8D5C77-4C50-6DE8-3195-52DD401F7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8E312-405C-4648-BB7A-C628B99F0FD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0644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07FB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387757" y="2097080"/>
            <a:ext cx="6368485" cy="178510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5500">
                <a:solidFill>
                  <a:schemeClr val="bg1"/>
                </a:solidFill>
                <a:latin typeface="Metric Semibold"/>
              </a:rPr>
              <a:t>Install Guide</a:t>
            </a:r>
            <a:endParaRPr lang="en-US">
              <a:solidFill>
                <a:schemeClr val="bg1"/>
              </a:solidFill>
            </a:endParaRPr>
          </a:p>
          <a:p>
            <a:pPr algn="ctr"/>
            <a:endParaRPr lang="en-US" sz="5500">
              <a:solidFill>
                <a:schemeClr val="bg1"/>
              </a:solidFill>
              <a:latin typeface="Metric Semibold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183170" y="4633268"/>
            <a:ext cx="503630" cy="407839"/>
          </a:xfrm>
        </p:spPr>
        <p:txBody>
          <a:bodyPr/>
          <a:lstStyle/>
          <a:p>
            <a:fld id="{03E8E312-405C-4648-BB7A-C628B99F0FDE}" type="slidenum">
              <a:rPr lang="en-US" smtClean="0">
                <a:solidFill>
                  <a:srgbClr val="FFFFFF"/>
                </a:solidFill>
              </a:rPr>
              <a:t>32</a:t>
            </a:fld>
            <a:endParaRPr lang="en-US">
              <a:solidFill>
                <a:srgbClr val="FFFFFF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036" y="4522157"/>
            <a:ext cx="3200400" cy="358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2487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D75D4-B278-E7EA-F056-9C8C96D1F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cs typeface="Calibri"/>
              </a:rPr>
              <a:t>Installing – Software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931997-201F-6189-8BC7-1D20645B92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85000" lnSpcReduction="10000"/>
          </a:bodyPr>
          <a:lstStyle/>
          <a:p>
            <a:r>
              <a:rPr lang="en-US" sz="2400">
                <a:ea typeface="+mn-lt"/>
                <a:cs typeface="+mn-lt"/>
              </a:rPr>
              <a:t>Download software from the GitHub onto Raspberry Pi:</a:t>
            </a:r>
          </a:p>
          <a:p>
            <a:pPr marL="457200" lvl="1" indent="0">
              <a:buNone/>
            </a:pPr>
            <a:r>
              <a:rPr lang="en-US" sz="2000">
                <a:ea typeface="+mn-lt"/>
                <a:cs typeface="+mn-lt"/>
                <a:hlinkClick r:id="rId2"/>
              </a:rPr>
              <a:t>https://github.com/LMU-Capstone/microp</a:t>
            </a:r>
            <a:endParaRPr lang="en-US" sz="2000">
              <a:ea typeface="+mn-lt"/>
              <a:cs typeface="+mn-lt"/>
            </a:endParaRPr>
          </a:p>
          <a:p>
            <a:r>
              <a:rPr lang="en-US" sz="2400">
                <a:ea typeface="+mn-lt"/>
                <a:cs typeface="+mn-lt"/>
              </a:rPr>
              <a:t>`cd` into the directory `software/MICROP`</a:t>
            </a:r>
          </a:p>
          <a:p>
            <a:r>
              <a:rPr lang="en-US" sz="2400">
                <a:ea typeface="+mn-lt"/>
                <a:cs typeface="+mn-lt"/>
              </a:rPr>
              <a:t>Run `g++ </a:t>
            </a:r>
            <a:r>
              <a:rPr lang="en-US" sz="2400" err="1">
                <a:ea typeface="+mn-lt"/>
                <a:cs typeface="+mn-lt"/>
              </a:rPr>
              <a:t>main.cp</a:t>
            </a:r>
            <a:r>
              <a:rPr lang="en-US" sz="2400">
                <a:ea typeface="+mn-lt"/>
                <a:cs typeface="+mn-lt"/>
              </a:rPr>
              <a:t> </a:t>
            </a:r>
            <a:r>
              <a:rPr lang="en-US" sz="2400" err="1">
                <a:ea typeface="+mn-lt"/>
                <a:cs typeface="+mn-lt"/>
              </a:rPr>
              <a:t>src</a:t>
            </a:r>
            <a:r>
              <a:rPr lang="en-US" sz="2400">
                <a:ea typeface="+mn-lt"/>
                <a:cs typeface="+mn-lt"/>
              </a:rPr>
              <a:t>/*.</a:t>
            </a:r>
            <a:r>
              <a:rPr lang="en-US" sz="2400" err="1">
                <a:ea typeface="+mn-lt"/>
                <a:cs typeface="+mn-lt"/>
              </a:rPr>
              <a:t>cpp</a:t>
            </a:r>
            <a:r>
              <a:rPr lang="en-US" sz="2400">
                <a:ea typeface="+mn-lt"/>
                <a:cs typeface="+mn-lt"/>
              </a:rPr>
              <a:t> -I./include -</a:t>
            </a:r>
            <a:r>
              <a:rPr lang="en-US" sz="2400" err="1">
                <a:ea typeface="+mn-lt"/>
                <a:cs typeface="+mn-lt"/>
              </a:rPr>
              <a:t>pthread</a:t>
            </a:r>
            <a:r>
              <a:rPr lang="en-US" sz="2400">
                <a:ea typeface="+mn-lt"/>
                <a:cs typeface="+mn-lt"/>
              </a:rPr>
              <a:t> –</a:t>
            </a:r>
            <a:r>
              <a:rPr lang="en-US" sz="2400" err="1">
                <a:ea typeface="+mn-lt"/>
                <a:cs typeface="+mn-lt"/>
              </a:rPr>
              <a:t>lwiringPi</a:t>
            </a:r>
            <a:r>
              <a:rPr lang="en-US" sz="2400">
                <a:ea typeface="+mn-lt"/>
                <a:cs typeface="+mn-lt"/>
              </a:rPr>
              <a:t> -o </a:t>
            </a:r>
            <a:r>
              <a:rPr lang="en-US" sz="2400" err="1">
                <a:ea typeface="+mn-lt"/>
                <a:cs typeface="+mn-lt"/>
              </a:rPr>
              <a:t>microp.o</a:t>
            </a:r>
            <a:r>
              <a:rPr lang="en-US" sz="2400">
                <a:ea typeface="+mn-lt"/>
                <a:cs typeface="+mn-lt"/>
              </a:rPr>
              <a:t>`</a:t>
            </a:r>
          </a:p>
          <a:p>
            <a:r>
              <a:rPr lang="en-US" sz="2400">
                <a:ea typeface="+mn-lt"/>
                <a:cs typeface="+mn-lt"/>
              </a:rPr>
              <a:t>You can now run using `./</a:t>
            </a:r>
            <a:r>
              <a:rPr lang="en-US" sz="2400" err="1">
                <a:ea typeface="+mn-lt"/>
                <a:cs typeface="+mn-lt"/>
              </a:rPr>
              <a:t>microp.o</a:t>
            </a:r>
            <a:r>
              <a:rPr lang="en-US" sz="2400">
                <a:ea typeface="+mn-lt"/>
                <a:cs typeface="+mn-lt"/>
              </a:rPr>
              <a:t>`</a:t>
            </a:r>
          </a:p>
          <a:p>
            <a:r>
              <a:rPr lang="en-US" sz="2400">
                <a:ea typeface="+mn-lt"/>
                <a:cs typeface="+mn-lt"/>
              </a:rPr>
              <a:t>Done!</a:t>
            </a:r>
            <a:endParaRPr lang="en-US"/>
          </a:p>
          <a:p>
            <a:r>
              <a:rPr lang="en-US" sz="2400">
                <a:ea typeface="+mn-lt"/>
                <a:cs typeface="+mn-lt"/>
              </a:rPr>
              <a:t>Note: Requires Raspberry Pi 3 or newer with C++11 or above. </a:t>
            </a:r>
          </a:p>
          <a:p>
            <a:endParaRPr lang="en-US" sz="2400">
              <a:ea typeface="+mn-lt"/>
              <a:cs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8D5C77-4C50-6DE8-3195-52DD401F7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8E312-405C-4648-BB7A-C628B99F0FDE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47649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D75D4-B278-E7EA-F056-9C8C96D1F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cs typeface="Calibri"/>
              </a:rPr>
              <a:t>Installing – Demo Software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931997-201F-6189-8BC7-1D20645B92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en-US" sz="2400">
                <a:ea typeface="+mn-lt"/>
                <a:cs typeface="+mn-lt"/>
              </a:rPr>
              <a:t>Download software from the GitHub onto Raspberry Pi: </a:t>
            </a:r>
          </a:p>
          <a:p>
            <a:pPr marL="457200" lvl="1" indent="0">
              <a:buNone/>
            </a:pPr>
            <a:r>
              <a:rPr lang="en-US" sz="2000">
                <a:ea typeface="+mn-lt"/>
                <a:cs typeface="+mn-lt"/>
                <a:hlinkClick r:id="rId2"/>
              </a:rPr>
              <a:t>https://github.com/LMU-Capstone/microp</a:t>
            </a:r>
            <a:endParaRPr lang="en-US" sz="2000">
              <a:ea typeface="+mn-lt"/>
              <a:cs typeface="+mn-lt"/>
            </a:endParaRPr>
          </a:p>
          <a:p>
            <a:r>
              <a:rPr lang="en-US" sz="2400">
                <a:ea typeface="+mn-lt"/>
                <a:cs typeface="+mn-lt"/>
              </a:rPr>
              <a:t>`cd` into the `software/demo` folder</a:t>
            </a:r>
          </a:p>
          <a:p>
            <a:r>
              <a:rPr lang="en-US" sz="2400">
                <a:ea typeface="+mn-lt"/>
                <a:cs typeface="+mn-lt"/>
              </a:rPr>
              <a:t>Run `g++ LMU.cpp </a:t>
            </a:r>
            <a:r>
              <a:rPr lang="en-US" sz="2400" err="1">
                <a:ea typeface="+mn-lt"/>
                <a:cs typeface="+mn-lt"/>
              </a:rPr>
              <a:t>src</a:t>
            </a:r>
            <a:r>
              <a:rPr lang="en-US" sz="2400">
                <a:ea typeface="+mn-lt"/>
                <a:cs typeface="+mn-lt"/>
              </a:rPr>
              <a:t>/*.</a:t>
            </a:r>
            <a:r>
              <a:rPr lang="en-US" sz="2400" err="1">
                <a:ea typeface="+mn-lt"/>
                <a:cs typeface="+mn-lt"/>
              </a:rPr>
              <a:t>cpp</a:t>
            </a:r>
            <a:r>
              <a:rPr lang="en-US" sz="2400">
                <a:ea typeface="+mn-lt"/>
                <a:cs typeface="+mn-lt"/>
              </a:rPr>
              <a:t> -I./include -</a:t>
            </a:r>
            <a:r>
              <a:rPr lang="en-US" sz="2400" err="1">
                <a:ea typeface="+mn-lt"/>
                <a:cs typeface="+mn-lt"/>
              </a:rPr>
              <a:t>pthread</a:t>
            </a:r>
            <a:r>
              <a:rPr lang="en-US" sz="2400">
                <a:ea typeface="+mn-lt"/>
                <a:cs typeface="+mn-lt"/>
              </a:rPr>
              <a:t> –</a:t>
            </a:r>
            <a:r>
              <a:rPr lang="en-US" sz="2400" err="1">
                <a:ea typeface="+mn-lt"/>
                <a:cs typeface="+mn-lt"/>
              </a:rPr>
              <a:t>lwiringPi</a:t>
            </a:r>
            <a:r>
              <a:rPr lang="en-US" sz="2400">
                <a:ea typeface="+mn-lt"/>
                <a:cs typeface="+mn-lt"/>
              </a:rPr>
              <a:t> -o </a:t>
            </a:r>
            <a:r>
              <a:rPr lang="en-US" sz="2400" err="1">
                <a:ea typeface="+mn-lt"/>
                <a:cs typeface="+mn-lt"/>
              </a:rPr>
              <a:t>microp.o</a:t>
            </a:r>
            <a:r>
              <a:rPr lang="en-US" sz="2400">
                <a:ea typeface="+mn-lt"/>
                <a:cs typeface="+mn-lt"/>
              </a:rPr>
              <a:t>`</a:t>
            </a:r>
          </a:p>
          <a:p>
            <a:r>
              <a:rPr lang="en-US" sz="2400">
                <a:ea typeface="+mn-lt"/>
                <a:cs typeface="+mn-lt"/>
              </a:rPr>
              <a:t>Now run `./</a:t>
            </a:r>
            <a:r>
              <a:rPr lang="en-US" sz="2400" err="1">
                <a:ea typeface="+mn-lt"/>
                <a:cs typeface="+mn-lt"/>
              </a:rPr>
              <a:t>microp.o</a:t>
            </a:r>
            <a:r>
              <a:rPr lang="en-US" sz="2400">
                <a:ea typeface="+mn-lt"/>
                <a:cs typeface="+mn-lt"/>
              </a:rPr>
              <a:t>`</a:t>
            </a:r>
          </a:p>
          <a:p>
            <a:r>
              <a:rPr lang="en-US" sz="2400">
                <a:ea typeface="+mn-lt"/>
                <a:cs typeface="+mn-lt"/>
              </a:rPr>
              <a:t>Note: Requires Raspberry Pi 3 or newer with C++11 or above</a:t>
            </a:r>
            <a:endParaRPr lang="en-US"/>
          </a:p>
          <a:p>
            <a:endParaRPr lang="en-US" sz="2400">
              <a:ea typeface="+mn-lt"/>
              <a:cs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8D5C77-4C50-6DE8-3195-52DD401F7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8E312-405C-4648-BB7A-C628B99F0FDE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5739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D75D4-B278-E7EA-F056-9C8C96D1F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cs typeface="Calibri"/>
              </a:rPr>
              <a:t>Installing – Hardware (scanner)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931997-201F-6189-8BC7-1D20645B92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en-US" sz="2400">
                <a:ea typeface="+mn-lt"/>
                <a:cs typeface="+mn-lt"/>
              </a:rPr>
              <a:t>Setup raspberry pi:</a:t>
            </a:r>
          </a:p>
          <a:p>
            <a:pPr marL="457200" lvl="1" indent="0">
              <a:buNone/>
            </a:pPr>
            <a:r>
              <a:rPr lang="en-US" sz="2000">
                <a:ea typeface="+mn-lt"/>
                <a:cs typeface="+mn-lt"/>
                <a:hlinkClick r:id="rId2"/>
              </a:rPr>
              <a:t>https://www.raspberrypi.com/documentation/computers/getting-started.html</a:t>
            </a:r>
            <a:endParaRPr lang="en-US" sz="2000">
              <a:ea typeface="+mn-lt"/>
              <a:cs typeface="+mn-lt"/>
            </a:endParaRPr>
          </a:p>
          <a:p>
            <a:r>
              <a:rPr lang="en-US" sz="2400">
                <a:ea typeface="+mn-lt"/>
                <a:cs typeface="+mn-lt"/>
              </a:rPr>
              <a:t>Connect camera to Raspberry Pi</a:t>
            </a:r>
          </a:p>
          <a:p>
            <a:r>
              <a:rPr lang="en-US" sz="2400">
                <a:ea typeface="+mn-lt"/>
                <a:cs typeface="+mn-lt"/>
              </a:rPr>
              <a:t>Setup DAC0830 to create a 7.5Vmax and create a bipolar signal using unity gain and negative unity gain amplifiers</a:t>
            </a:r>
          </a:p>
          <a:p>
            <a:r>
              <a:rPr lang="en-US" sz="2400">
                <a:ea typeface="+mn-lt"/>
                <a:cs typeface="+mn-lt"/>
              </a:rPr>
              <a:t>Connect bipolar signals to –X/+X and –Y/+Y for the drivers</a:t>
            </a:r>
          </a:p>
          <a:p>
            <a:r>
              <a:rPr lang="en-US" sz="2400">
                <a:ea typeface="+mn-lt"/>
                <a:cs typeface="+mn-lt"/>
              </a:rPr>
              <a:t>DACs will now drive the drivers, which move the scanner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8D5C77-4C50-6DE8-3195-52DD401F7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8E312-405C-4648-BB7A-C628B99F0FDE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5988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D75D4-B278-E7EA-F056-9C8C96D1F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cs typeface="Calibri"/>
              </a:rPr>
              <a:t>Installing – Hardware (FSOC)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931997-201F-6189-8BC7-1D20645B92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sz="2400">
                <a:ea typeface="+mn-lt"/>
                <a:cs typeface="+mn-lt"/>
              </a:rPr>
              <a:t>Plug media converters into power and plug ethernet into computers</a:t>
            </a:r>
          </a:p>
          <a:p>
            <a:r>
              <a:rPr lang="en-US" sz="2400">
                <a:ea typeface="+mn-lt"/>
                <a:cs typeface="+mn-lt"/>
              </a:rPr>
              <a:t>Connect LC/UPC cables</a:t>
            </a:r>
          </a:p>
          <a:p>
            <a:r>
              <a:rPr lang="en-US" sz="2400">
                <a:ea typeface="+mn-lt"/>
                <a:cs typeface="+mn-lt"/>
              </a:rPr>
              <a:t>Connect UPC side of cables to the collimator</a:t>
            </a:r>
          </a:p>
          <a:p>
            <a:r>
              <a:rPr lang="en-US" sz="2400">
                <a:ea typeface="+mn-lt"/>
                <a:cs typeface="+mn-lt"/>
              </a:rPr>
              <a:t>Place lens in front of the collimator</a:t>
            </a:r>
          </a:p>
          <a:p>
            <a:r>
              <a:rPr lang="en-US" sz="2400">
                <a:ea typeface="+mn-lt"/>
                <a:cs typeface="+mn-lt"/>
              </a:rPr>
              <a:t>Mirror system on receiver side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8D5C77-4C50-6DE8-3195-52DD401F7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8E312-405C-4648-BB7A-C628B99F0FDE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61794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07FB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387757" y="2097080"/>
            <a:ext cx="6368485" cy="178510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5500">
                <a:solidFill>
                  <a:schemeClr val="bg1"/>
                </a:solidFill>
                <a:latin typeface="Metric Semibold"/>
              </a:rPr>
              <a:t>GitHub</a:t>
            </a:r>
            <a:endParaRPr lang="en-US">
              <a:solidFill>
                <a:schemeClr val="bg1"/>
              </a:solidFill>
            </a:endParaRPr>
          </a:p>
          <a:p>
            <a:pPr algn="ctr"/>
            <a:endParaRPr lang="en-US" sz="5500">
              <a:solidFill>
                <a:schemeClr val="bg1"/>
              </a:solidFill>
              <a:latin typeface="Metric Semibold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183170" y="4633268"/>
            <a:ext cx="503630" cy="407839"/>
          </a:xfrm>
        </p:spPr>
        <p:txBody>
          <a:bodyPr/>
          <a:lstStyle/>
          <a:p>
            <a:fld id="{03E8E312-405C-4648-BB7A-C628B99F0FDE}" type="slidenum">
              <a:rPr lang="en-US" smtClean="0">
                <a:solidFill>
                  <a:srgbClr val="FFFFFF"/>
                </a:solidFill>
              </a:rPr>
              <a:t>37</a:t>
            </a:fld>
            <a:endParaRPr lang="en-US">
              <a:solidFill>
                <a:srgbClr val="FFFFFF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036" y="4522157"/>
            <a:ext cx="3200400" cy="358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2753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D75D4-B278-E7EA-F056-9C8C96D1F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cs typeface="Calibri"/>
              </a:rPr>
              <a:t>Link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931997-201F-6189-8BC7-1D20645B92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>
                <a:ea typeface="+mn-lt"/>
                <a:cs typeface="+mn-lt"/>
              </a:rPr>
              <a:t>https://github.com/LMU-Capstone/microp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8D5C77-4C50-6DE8-3195-52DD401F7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8E312-405C-4648-BB7A-C628B99F0FDE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36434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07FB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387757" y="1256005"/>
            <a:ext cx="6368485" cy="178510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5500">
                <a:solidFill>
                  <a:schemeClr val="bg1"/>
                </a:solidFill>
                <a:latin typeface="Metric Semibold"/>
              </a:rPr>
              <a:t>Free Space Test:</a:t>
            </a:r>
          </a:p>
          <a:p>
            <a:pPr algn="ctr"/>
            <a:r>
              <a:rPr lang="en-US" sz="5500">
                <a:solidFill>
                  <a:schemeClr val="bg1"/>
                </a:solidFill>
                <a:latin typeface="Metric Semibold"/>
              </a:rPr>
              <a:t>Collimation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183170" y="4633268"/>
            <a:ext cx="503630" cy="407839"/>
          </a:xfrm>
        </p:spPr>
        <p:txBody>
          <a:bodyPr/>
          <a:lstStyle/>
          <a:p>
            <a:fld id="{03E8E312-405C-4648-BB7A-C628B99F0FDE}" type="slidenum">
              <a:rPr lang="en-US" smtClean="0">
                <a:solidFill>
                  <a:srgbClr val="FFFFFF"/>
                </a:solidFill>
              </a:rPr>
              <a:t>39</a:t>
            </a:fld>
            <a:endParaRPr lang="en-US">
              <a:solidFill>
                <a:srgbClr val="FFFFFF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036" y="4522157"/>
            <a:ext cx="3200400" cy="358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472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667682"/>
          </a:xfrm>
        </p:spPr>
        <p:txBody>
          <a:bodyPr>
            <a:normAutofit fontScale="90000"/>
          </a:bodyPr>
          <a:lstStyle/>
          <a:p>
            <a:r>
              <a:rPr lang="en-US" sz="3800" b="1">
                <a:latin typeface="Metric Semibold"/>
              </a:rPr>
              <a:t>Solution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814398"/>
            <a:ext cx="8229600" cy="40299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>
                <a:solidFill>
                  <a:srgbClr val="107FB8"/>
                </a:solidFill>
                <a:latin typeface="Metric Semibold"/>
              </a:rPr>
              <a:t>UAV mounted FSOC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27197" y="1456283"/>
            <a:ext cx="3506194" cy="222381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lnSpc>
                <a:spcPct val="130000"/>
              </a:lnSpc>
              <a:buFont typeface="Arial"/>
              <a:buChar char="•"/>
            </a:pPr>
            <a:r>
              <a:rPr lang="en-US">
                <a:latin typeface="Metric Regular"/>
                <a:cs typeface="Metric Regular"/>
              </a:rPr>
              <a:t>Electro-optical transceiver</a:t>
            </a:r>
            <a:endParaRPr lang="en-US">
              <a:latin typeface="Metric Regular"/>
              <a:cs typeface="Calibri"/>
            </a:endParaRPr>
          </a:p>
          <a:p>
            <a:pPr marL="742950" lvl="1" indent="-285750">
              <a:lnSpc>
                <a:spcPct val="130000"/>
              </a:lnSpc>
              <a:buFont typeface="Arial"/>
              <a:buChar char="•"/>
            </a:pPr>
            <a:r>
              <a:rPr lang="en-US">
                <a:latin typeface="Metric Regular"/>
                <a:cs typeface="Metric Regular"/>
              </a:rPr>
              <a:t>Small form-factor pluggable (SFP) module</a:t>
            </a:r>
            <a:endParaRPr lang="en-US">
              <a:latin typeface="Metric Regular"/>
              <a:cs typeface="Calibri"/>
            </a:endParaRPr>
          </a:p>
          <a:p>
            <a:pPr marL="285750" indent="-285750">
              <a:lnSpc>
                <a:spcPct val="130000"/>
              </a:lnSpc>
              <a:buFont typeface="Arial,Sans-Serif"/>
              <a:buChar char="•"/>
            </a:pPr>
            <a:r>
              <a:rPr lang="en-US">
                <a:latin typeface="Metric Regular"/>
                <a:ea typeface="+mn-lt"/>
                <a:cs typeface="+mn-lt"/>
              </a:rPr>
              <a:t>Near IR (850nm) </a:t>
            </a:r>
          </a:p>
          <a:p>
            <a:pPr marL="285750" indent="-285750">
              <a:lnSpc>
                <a:spcPct val="130000"/>
              </a:lnSpc>
              <a:buFont typeface="Arial,Sans-Serif"/>
              <a:buChar char="•"/>
            </a:pPr>
            <a:r>
              <a:rPr lang="en-US">
                <a:latin typeface="Metric Regular"/>
                <a:ea typeface="+mn-lt"/>
                <a:cs typeface="+mn-lt"/>
              </a:rPr>
              <a:t>DJ Scanning Galvanometer</a:t>
            </a:r>
            <a:endParaRPr lang="en-US"/>
          </a:p>
          <a:p>
            <a:pPr marL="285750" indent="-285750">
              <a:lnSpc>
                <a:spcPct val="130000"/>
              </a:lnSpc>
              <a:buFont typeface="Arial"/>
              <a:buChar char="•"/>
            </a:pPr>
            <a:endParaRPr lang="en-US">
              <a:latin typeface="Metric Regular"/>
              <a:cs typeface="Metric Regular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183170" y="4633268"/>
            <a:ext cx="503630" cy="407839"/>
          </a:xfrm>
        </p:spPr>
        <p:txBody>
          <a:bodyPr/>
          <a:lstStyle/>
          <a:p>
            <a:fld id="{03E8E312-405C-4648-BB7A-C628B99F0FDE}" type="slidenum">
              <a:rPr lang="en-US" smtClean="0">
                <a:solidFill>
                  <a:srgbClr val="107FB8"/>
                </a:solidFill>
              </a:rPr>
              <a:t>4</a:t>
            </a:fld>
            <a:endParaRPr lang="en-US">
              <a:solidFill>
                <a:srgbClr val="107FB8"/>
              </a:solidFill>
            </a:endParaRPr>
          </a:p>
        </p:txBody>
      </p:sp>
      <p:pic>
        <p:nvPicPr>
          <p:cNvPr id="8" name="Picture 8" descr="A picture containing text, indoor, office, cluttered&#10;&#10;Description automatically generated">
            <a:extLst>
              <a:ext uri="{FF2B5EF4-FFF2-40B4-BE49-F238E27FC236}">
                <a16:creationId xmlns:a16="http://schemas.microsoft.com/office/drawing/2014/main" id="{C1CE7EAC-ABD5-CBD3-99A8-BB2D94EC4F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6150" y="438654"/>
            <a:ext cx="2743200" cy="3948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93112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200C58-5B1E-4C17-B00E-5B650CA8F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Pattern Analysis – No Lens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8975DB-BA03-4354-9333-3230D93CF6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SFP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1F7726F-880E-4741-BFFD-16CB065805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Fiber</a:t>
            </a:r>
            <a:endParaRPr lang="en-US"/>
          </a:p>
        </p:txBody>
      </p:sp>
      <p:pic>
        <p:nvPicPr>
          <p:cNvPr id="10" name="Picture 10" descr="A picture containing text, monitor, television, indoor&#10;&#10;Description automatically generated">
            <a:extLst>
              <a:ext uri="{FF2B5EF4-FFF2-40B4-BE49-F238E27FC236}">
                <a16:creationId xmlns:a16="http://schemas.microsoft.com/office/drawing/2014/main" id="{27750251-1303-453E-B275-EA07645002C5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4644720" y="1701477"/>
            <a:ext cx="2391112" cy="1523818"/>
          </a:xfr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A72F38-0AB1-4F2C-BFBD-2A60DF6E1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8E312-405C-4648-BB7A-C628B99F0FDE}" type="slidenum">
              <a:rPr lang="en-US" smtClean="0"/>
              <a:t>40</a:t>
            </a:fld>
            <a:endParaRPr lang="en-US"/>
          </a:p>
        </p:txBody>
      </p:sp>
      <p:pic>
        <p:nvPicPr>
          <p:cNvPr id="9" name="Picture 8" descr="A picture containing text, indoor, electronics, dark&#10;&#10;Description automatically generated">
            <a:extLst>
              <a:ext uri="{FF2B5EF4-FFF2-40B4-BE49-F238E27FC236}">
                <a16:creationId xmlns:a16="http://schemas.microsoft.com/office/drawing/2014/main" id="{CA0BCA55-5B79-4D0C-B8B7-70A6EE14BA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7555" t="38570" r="-2037" b="37037"/>
          <a:stretch/>
        </p:blipFill>
        <p:spPr>
          <a:xfrm>
            <a:off x="680043" y="1683827"/>
            <a:ext cx="2113922" cy="1540165"/>
          </a:xfrm>
          <a:prstGeom prst="rect">
            <a:avLst/>
          </a:prstGeom>
        </p:spPr>
      </p:pic>
      <p:pic>
        <p:nvPicPr>
          <p:cNvPr id="6" name="Picture 7" descr="A picture containing text, indoor, table, computer&#10;&#10;Description automatically generated">
            <a:extLst>
              <a:ext uri="{FF2B5EF4-FFF2-40B4-BE49-F238E27FC236}">
                <a16:creationId xmlns:a16="http://schemas.microsoft.com/office/drawing/2014/main" id="{63A92055-3A1E-44D7-AA27-68FA1CD55AA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6842" r="29274" b="36681"/>
          <a:stretch/>
        </p:blipFill>
        <p:spPr>
          <a:xfrm>
            <a:off x="6462445" y="3003920"/>
            <a:ext cx="1940156" cy="1333720"/>
          </a:xfrm>
          <a:prstGeom prst="rect">
            <a:avLst/>
          </a:prstGeom>
        </p:spPr>
      </p:pic>
      <p:pic>
        <p:nvPicPr>
          <p:cNvPr id="8" name="Picture 10" descr="A picture containing text, indoor, table, desk&#10;&#10;Description automatically generated">
            <a:extLst>
              <a:ext uri="{FF2B5EF4-FFF2-40B4-BE49-F238E27FC236}">
                <a16:creationId xmlns:a16="http://schemas.microsoft.com/office/drawing/2014/main" id="{4599CEEE-24F6-4950-AE2F-A178E785F83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1171" t="31754" r="38173" b="35614"/>
          <a:stretch/>
        </p:blipFill>
        <p:spPr>
          <a:xfrm>
            <a:off x="1736333" y="2862651"/>
            <a:ext cx="2139118" cy="1475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87415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A33C05-FA44-43BB-B7F8-FE8F23223D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Pattern Analysis - Lens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28FC4F-D0BF-40F2-8708-2CAD7D2518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SFP with Lens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F18B9A1-92C9-4936-8485-0F61F26DA5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Fiber with Lens</a:t>
            </a: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EF778F-C7F8-47F5-AA46-D9D697DD1E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8E312-405C-4648-BB7A-C628B99F0FDE}" type="slidenum">
              <a:rPr lang="en-US" smtClean="0"/>
              <a:t>41</a:t>
            </a:fld>
            <a:endParaRPr lang="en-US"/>
          </a:p>
        </p:txBody>
      </p:sp>
      <p:pic>
        <p:nvPicPr>
          <p:cNvPr id="9" name="Picture 12" descr="A picture containing text, television, indoor, screen&#10;&#10;Description automatically generated">
            <a:extLst>
              <a:ext uri="{FF2B5EF4-FFF2-40B4-BE49-F238E27FC236}">
                <a16:creationId xmlns:a16="http://schemas.microsoft.com/office/drawing/2014/main" id="{7B169634-F518-4FFF-B684-5F4C4F35F2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200" t="35070" r="267" b="40080"/>
          <a:stretch/>
        </p:blipFill>
        <p:spPr>
          <a:xfrm>
            <a:off x="511420" y="1879278"/>
            <a:ext cx="4019997" cy="2359311"/>
          </a:xfrm>
          <a:prstGeom prst="rect">
            <a:avLst/>
          </a:prstGeom>
        </p:spPr>
      </p:pic>
      <p:pic>
        <p:nvPicPr>
          <p:cNvPr id="10" name="Picture 10" descr="A picture containing text, monitor, television, screen&#10;&#10;Description automatically generated">
            <a:extLst>
              <a:ext uri="{FF2B5EF4-FFF2-40B4-BE49-F238E27FC236}">
                <a16:creationId xmlns:a16="http://schemas.microsoft.com/office/drawing/2014/main" id="{FC45FFAD-C372-4674-9518-4F54DCFD5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6042" y="1875692"/>
            <a:ext cx="4041531" cy="235926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59719B2-E925-477C-96A6-4B7BFAAC4B8D}"/>
              </a:ext>
            </a:extLst>
          </p:cNvPr>
          <p:cNvSpPr txBox="1"/>
          <p:nvPr/>
        </p:nvSpPr>
        <p:spPr>
          <a:xfrm>
            <a:off x="2921977" y="5442438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398949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FFC3C9-E9A9-49AF-9210-B1DF9C14D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 anchor="ctr">
            <a:normAutofit/>
          </a:bodyPr>
          <a:lstStyle/>
          <a:p>
            <a:r>
              <a:rPr lang="en-US"/>
              <a:t>Divergence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C98A5E-A155-493B-A751-7C8C601FA6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Lens necessary</a:t>
            </a:r>
          </a:p>
          <a:p>
            <a:r>
              <a:rPr lang="en-US"/>
              <a:t>Fiber has minimal impact</a:t>
            </a:r>
            <a:endParaRPr lang="en-US">
              <a:cs typeface="Calibri"/>
            </a:endParaRPr>
          </a:p>
          <a:p>
            <a:r>
              <a:rPr lang="en-US"/>
              <a:t>Fiber changes scattering pattern</a:t>
            </a:r>
            <a:endParaRPr lang="en-US">
              <a:cs typeface="Calibri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3E1F98-013D-4DA9-88FB-C1DFC82C9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03E8E312-405C-4648-BB7A-C628B99F0FDE}" type="slidenum">
              <a:rPr lang="en-US" sz="1200" smtClean="0"/>
              <a:pPr>
                <a:lnSpc>
                  <a:spcPct val="90000"/>
                </a:lnSpc>
                <a:spcAft>
                  <a:spcPts val="600"/>
                </a:spcAft>
              </a:pPr>
              <a:t>42</a:t>
            </a:fld>
            <a:endParaRPr lang="en-US" sz="1200"/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226E2F3E-0B8E-4BA2-B75B-E05A40BF5EA9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589471506"/>
              </p:ext>
            </p:extLst>
          </p:nvPr>
        </p:nvGraphicFramePr>
        <p:xfrm>
          <a:off x="4648200" y="1513251"/>
          <a:ext cx="4038601" cy="276827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7679">
                  <a:extLst>
                    <a:ext uri="{9D8B030D-6E8A-4147-A177-3AD203B41FA5}">
                      <a16:colId xmlns:a16="http://schemas.microsoft.com/office/drawing/2014/main" val="628025363"/>
                    </a:ext>
                  </a:extLst>
                </a:gridCol>
                <a:gridCol w="1780922">
                  <a:extLst>
                    <a:ext uri="{9D8B030D-6E8A-4147-A177-3AD203B41FA5}">
                      <a16:colId xmlns:a16="http://schemas.microsoft.com/office/drawing/2014/main" val="119201925"/>
                    </a:ext>
                  </a:extLst>
                </a:gridCol>
              </a:tblGrid>
              <a:tr h="819409">
                <a:tc>
                  <a:txBody>
                    <a:bodyPr/>
                    <a:lstStyle/>
                    <a:p>
                      <a:r>
                        <a:rPr lang="en-US" sz="2200"/>
                        <a:t>Setup</a:t>
                      </a:r>
                    </a:p>
                  </a:txBody>
                  <a:tcPr marL="110731" marR="110731" marT="55365" marB="55365"/>
                </a:tc>
                <a:tc>
                  <a:txBody>
                    <a:bodyPr/>
                    <a:lstStyle/>
                    <a:p>
                      <a:r>
                        <a:rPr lang="en-US" sz="2200"/>
                        <a:t>Divergence (mm)</a:t>
                      </a:r>
                    </a:p>
                  </a:txBody>
                  <a:tcPr marL="110731" marR="110731" marT="55365" marB="55365"/>
                </a:tc>
                <a:extLst>
                  <a:ext uri="{0D108BD9-81ED-4DB2-BD59-A6C34878D82A}">
                    <a16:rowId xmlns:a16="http://schemas.microsoft.com/office/drawing/2014/main" val="1276536158"/>
                  </a:ext>
                </a:extLst>
              </a:tr>
              <a:tr h="487216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200"/>
                        <a:t>SFP Only</a:t>
                      </a:r>
                    </a:p>
                  </a:txBody>
                  <a:tcPr marL="110731" marR="110731" marT="55365" marB="55365"/>
                </a:tc>
                <a:tc>
                  <a:txBody>
                    <a:bodyPr/>
                    <a:lstStyle/>
                    <a:p>
                      <a:r>
                        <a:rPr lang="en-US" sz="2200"/>
                        <a:t>117.7</a:t>
                      </a:r>
                    </a:p>
                  </a:txBody>
                  <a:tcPr marL="110731" marR="110731" marT="55365" marB="55365"/>
                </a:tc>
                <a:extLst>
                  <a:ext uri="{0D108BD9-81ED-4DB2-BD59-A6C34878D82A}">
                    <a16:rowId xmlns:a16="http://schemas.microsoft.com/office/drawing/2014/main" val="3205604817"/>
                  </a:ext>
                </a:extLst>
              </a:tr>
              <a:tr h="487216">
                <a:tc>
                  <a:txBody>
                    <a:bodyPr/>
                    <a:lstStyle/>
                    <a:p>
                      <a:r>
                        <a:rPr lang="en-US" sz="2200"/>
                        <a:t>Fiber Only</a:t>
                      </a:r>
                    </a:p>
                  </a:txBody>
                  <a:tcPr marL="110731" marR="110731" marT="55365" marB="55365"/>
                </a:tc>
                <a:tc>
                  <a:txBody>
                    <a:bodyPr/>
                    <a:lstStyle/>
                    <a:p>
                      <a:r>
                        <a:rPr lang="en-US" sz="2200"/>
                        <a:t>100.8</a:t>
                      </a:r>
                    </a:p>
                  </a:txBody>
                  <a:tcPr marL="110731" marR="110731" marT="55365" marB="55365"/>
                </a:tc>
                <a:extLst>
                  <a:ext uri="{0D108BD9-81ED-4DB2-BD59-A6C34878D82A}">
                    <a16:rowId xmlns:a16="http://schemas.microsoft.com/office/drawing/2014/main" val="174033038"/>
                  </a:ext>
                </a:extLst>
              </a:tr>
              <a:tr h="487216">
                <a:tc>
                  <a:txBody>
                    <a:bodyPr/>
                    <a:lstStyle/>
                    <a:p>
                      <a:r>
                        <a:rPr lang="en-US" sz="2200"/>
                        <a:t>SFP with Lens</a:t>
                      </a:r>
                    </a:p>
                  </a:txBody>
                  <a:tcPr marL="110731" marR="110731" marT="55365" marB="55365"/>
                </a:tc>
                <a:tc>
                  <a:txBody>
                    <a:bodyPr/>
                    <a:lstStyle/>
                    <a:p>
                      <a:r>
                        <a:rPr lang="en-US" sz="2200"/>
                        <a:t>5.6</a:t>
                      </a:r>
                    </a:p>
                  </a:txBody>
                  <a:tcPr marL="110731" marR="110731" marT="55365" marB="55365"/>
                </a:tc>
                <a:extLst>
                  <a:ext uri="{0D108BD9-81ED-4DB2-BD59-A6C34878D82A}">
                    <a16:rowId xmlns:a16="http://schemas.microsoft.com/office/drawing/2014/main" val="2400692434"/>
                  </a:ext>
                </a:extLst>
              </a:tr>
              <a:tr h="487216">
                <a:tc>
                  <a:txBody>
                    <a:bodyPr/>
                    <a:lstStyle/>
                    <a:p>
                      <a:r>
                        <a:rPr lang="en-US" sz="2200"/>
                        <a:t>Fiber with Lens</a:t>
                      </a:r>
                    </a:p>
                  </a:txBody>
                  <a:tcPr marL="110731" marR="110731" marT="55365" marB="55365"/>
                </a:tc>
                <a:tc>
                  <a:txBody>
                    <a:bodyPr/>
                    <a:lstStyle/>
                    <a:p>
                      <a:r>
                        <a:rPr lang="en-US" sz="2200"/>
                        <a:t>4.8</a:t>
                      </a:r>
                    </a:p>
                  </a:txBody>
                  <a:tcPr marL="110731" marR="110731" marT="55365" marB="55365"/>
                </a:tc>
                <a:extLst>
                  <a:ext uri="{0D108BD9-81ED-4DB2-BD59-A6C34878D82A}">
                    <a16:rowId xmlns:a16="http://schemas.microsoft.com/office/drawing/2014/main" val="2999599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8947030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07FB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387757" y="2097080"/>
            <a:ext cx="6368485" cy="93871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5500">
                <a:solidFill>
                  <a:schemeClr val="bg1"/>
                </a:solidFill>
                <a:latin typeface="Metric Semibold"/>
              </a:rPr>
              <a:t>Extra Diagrams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183170" y="4633268"/>
            <a:ext cx="503630" cy="407839"/>
          </a:xfrm>
        </p:spPr>
        <p:txBody>
          <a:bodyPr/>
          <a:lstStyle/>
          <a:p>
            <a:fld id="{03E8E312-405C-4648-BB7A-C628B99F0FDE}" type="slidenum">
              <a:rPr lang="en-US" smtClean="0">
                <a:solidFill>
                  <a:srgbClr val="FFFFFF"/>
                </a:solidFill>
              </a:rPr>
              <a:t>43</a:t>
            </a:fld>
            <a:endParaRPr lang="en-US">
              <a:solidFill>
                <a:srgbClr val="FFFFFF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036" y="4522157"/>
            <a:ext cx="3200400" cy="358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76665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C66D5-D7E0-4AC8-A899-5142D1D1AE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 anchor="ctr">
            <a:normAutofit/>
          </a:bodyPr>
          <a:lstStyle/>
          <a:p>
            <a:r>
              <a:rPr lang="en-US" sz="3800" b="1">
                <a:latin typeface="Metric Semibold"/>
                <a:cs typeface="Calibri"/>
              </a:rPr>
              <a:t>KORUZA Diagram</a:t>
            </a:r>
          </a:p>
        </p:txBody>
      </p:sp>
      <p:pic>
        <p:nvPicPr>
          <p:cNvPr id="5" name="Picture 5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8982699E-A790-472A-B1D2-973BC8A841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44776" y="1180444"/>
            <a:ext cx="6064301" cy="3062522"/>
          </a:xfr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1AE788-4AFB-44B0-BFF8-6BAD438F66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03E8E312-405C-4648-BB7A-C628B99F0FDE}" type="slidenum">
              <a:rPr lang="en-US" sz="1200" smtClean="0"/>
              <a:pPr>
                <a:lnSpc>
                  <a:spcPct val="90000"/>
                </a:lnSpc>
                <a:spcAft>
                  <a:spcPts val="600"/>
                </a:spcAft>
              </a:pPr>
              <a:t>44</a:t>
            </a:fld>
            <a:endParaRPr lang="en-US" sz="12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1DE6D5-280E-4CF0-86E4-1634C13F679F}"/>
              </a:ext>
            </a:extLst>
          </p:cNvPr>
          <p:cNvSpPr txBox="1"/>
          <p:nvPr/>
        </p:nvSpPr>
        <p:spPr>
          <a:xfrm>
            <a:off x="5006370" y="4359947"/>
            <a:ext cx="274320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000">
                <a:ea typeface="+mn-lt"/>
                <a:cs typeface="+mn-lt"/>
              </a:rPr>
              <a:t>https://github.com/IRNAS/KORUZA/blob/master/diagrams/ElectronicsDiagram.png</a:t>
            </a:r>
          </a:p>
        </p:txBody>
      </p:sp>
    </p:spTree>
    <p:extLst>
      <p:ext uri="{BB962C8B-B14F-4D97-AF65-F5344CB8AC3E}">
        <p14:creationId xmlns:p14="http://schemas.microsoft.com/office/powerpoint/2010/main" val="287981551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932"/>
            <a:ext cx="8229600" cy="1174695"/>
          </a:xfrm>
        </p:spPr>
        <p:txBody>
          <a:bodyPr>
            <a:normAutofit/>
          </a:bodyPr>
          <a:lstStyle/>
          <a:p>
            <a:r>
              <a:rPr lang="en-US" sz="3800" b="1">
                <a:latin typeface="Metric Semibold"/>
                <a:cs typeface="Metric Regular"/>
              </a:rPr>
              <a:t>House of Quality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183170" y="4633268"/>
            <a:ext cx="503630" cy="407839"/>
          </a:xfrm>
        </p:spPr>
        <p:txBody>
          <a:bodyPr/>
          <a:lstStyle/>
          <a:p>
            <a:fld id="{03E8E312-405C-4648-BB7A-C628B99F0FDE}" type="slidenum">
              <a:rPr lang="en-US" smtClean="0">
                <a:solidFill>
                  <a:srgbClr val="107FB8"/>
                </a:solidFill>
              </a:rPr>
              <a:t>45</a:t>
            </a:fld>
            <a:endParaRPr lang="en-US">
              <a:solidFill>
                <a:srgbClr val="107FB8"/>
              </a:solidFill>
            </a:endParaRPr>
          </a:p>
        </p:txBody>
      </p:sp>
      <p:pic>
        <p:nvPicPr>
          <p:cNvPr id="7" name="Picture 7" descr="Diagram&#10;&#10;Description automatically generated">
            <a:extLst>
              <a:ext uri="{FF2B5EF4-FFF2-40B4-BE49-F238E27FC236}">
                <a16:creationId xmlns:a16="http://schemas.microsoft.com/office/drawing/2014/main" id="{D1F69A70-E1F4-4AB1-85CA-720582C5D4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51" r="-377" b="1377"/>
          <a:stretch/>
        </p:blipFill>
        <p:spPr>
          <a:xfrm>
            <a:off x="2029699" y="1069420"/>
            <a:ext cx="5254933" cy="3504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05273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8749"/>
            <a:ext cx="8229600" cy="1174695"/>
          </a:xfrm>
        </p:spPr>
        <p:txBody>
          <a:bodyPr>
            <a:normAutofit/>
          </a:bodyPr>
          <a:lstStyle/>
          <a:p>
            <a:r>
              <a:rPr lang="en-US" sz="3800" b="1">
                <a:latin typeface="Metric Semibold"/>
                <a:cs typeface="Metric Regular"/>
              </a:rPr>
              <a:t>SFP 1000Base-SX Specifications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183170" y="4633268"/>
            <a:ext cx="503630" cy="407839"/>
          </a:xfrm>
        </p:spPr>
        <p:txBody>
          <a:bodyPr/>
          <a:lstStyle/>
          <a:p>
            <a:fld id="{03E8E312-405C-4648-BB7A-C628B99F0FDE}" type="slidenum">
              <a:rPr lang="en-US" smtClean="0">
                <a:solidFill>
                  <a:srgbClr val="107FB8"/>
                </a:solidFill>
              </a:rPr>
              <a:t>46</a:t>
            </a:fld>
            <a:endParaRPr lang="en-US">
              <a:solidFill>
                <a:srgbClr val="107FB8"/>
              </a:solidFill>
            </a:endParaRP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7AA7BA6A-B298-4914-99D7-5DC02F3E5C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9825852"/>
              </p:ext>
            </p:extLst>
          </p:nvPr>
        </p:nvGraphicFramePr>
        <p:xfrm>
          <a:off x="3456604" y="840990"/>
          <a:ext cx="4864952" cy="420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2476">
                  <a:extLst>
                    <a:ext uri="{9D8B030D-6E8A-4147-A177-3AD203B41FA5}">
                      <a16:colId xmlns:a16="http://schemas.microsoft.com/office/drawing/2014/main" val="1509390788"/>
                    </a:ext>
                  </a:extLst>
                </a:gridCol>
                <a:gridCol w="2432476">
                  <a:extLst>
                    <a:ext uri="{9D8B030D-6E8A-4147-A177-3AD203B41FA5}">
                      <a16:colId xmlns:a16="http://schemas.microsoft.com/office/drawing/2014/main" val="2234056969"/>
                    </a:ext>
                  </a:extLst>
                </a:gridCol>
              </a:tblGrid>
              <a:tr h="263085">
                <a:tc>
                  <a:txBody>
                    <a:bodyPr/>
                    <a:lstStyle/>
                    <a:p>
                      <a:r>
                        <a:rPr lang="en-US"/>
                        <a:t>Parameter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1000Base-SX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1836386"/>
                  </a:ext>
                </a:extLst>
              </a:tr>
              <a:tr h="263085">
                <a:tc>
                  <a:txBody>
                    <a:bodyPr/>
                    <a:lstStyle/>
                    <a:p>
                      <a:r>
                        <a:rPr lang="en-US"/>
                        <a:t>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1000 Mbps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0292028"/>
                  </a:ext>
                </a:extLst>
              </a:tr>
              <a:tr h="263085">
                <a:tc>
                  <a:txBody>
                    <a:bodyPr/>
                    <a:lstStyle/>
                    <a:p>
                      <a:r>
                        <a:rPr lang="en-US"/>
                        <a:t>Optical Interface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Multimode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7474463"/>
                  </a:ext>
                </a:extLst>
              </a:tr>
              <a:tr h="460398">
                <a:tc rowSpan="2">
                  <a:txBody>
                    <a:bodyPr/>
                    <a:lstStyle/>
                    <a:p>
                      <a:r>
                        <a:rPr lang="en-US"/>
                        <a:t>Maximum Distance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62.5/125 MMF Cable</a:t>
                      </a:r>
                    </a:p>
                    <a:p>
                      <a:pPr lvl="0">
                        <a:buNone/>
                      </a:pPr>
                      <a:r>
                        <a:rPr lang="en-US"/>
                        <a:t>656 ft/200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5725211"/>
                  </a:ext>
                </a:extLst>
              </a:tr>
              <a:tr h="46039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50/125 MMF Cable</a:t>
                      </a:r>
                    </a:p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1640 ft/500 m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6600694"/>
                  </a:ext>
                </a:extLst>
              </a:tr>
              <a:tr h="263085">
                <a:tc>
                  <a:txBody>
                    <a:bodyPr/>
                    <a:lstStyle/>
                    <a:p>
                      <a:r>
                        <a:rPr lang="en-US"/>
                        <a:t>Transmitter Wavelength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770 through 860 nm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9606142"/>
                  </a:ext>
                </a:extLst>
              </a:tr>
              <a:tr h="263085">
                <a:tc>
                  <a:txBody>
                    <a:bodyPr/>
                    <a:lstStyle/>
                    <a:p>
                      <a:r>
                        <a:rPr lang="en-US"/>
                        <a:t>Average Launch Power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-9.5 through 0 dBm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3191479"/>
                  </a:ext>
                </a:extLst>
              </a:tr>
              <a:tr h="274047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Average Receive Power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-17 through 0 dBm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5613462"/>
                  </a:ext>
                </a:extLst>
              </a:tr>
              <a:tr h="263085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Receiver Saturation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0 dBm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2883754"/>
                  </a:ext>
                </a:extLst>
              </a:tr>
              <a:tr h="263085">
                <a:tc>
                  <a:txBody>
                    <a:bodyPr/>
                    <a:lstStyle/>
                    <a:p>
                      <a:r>
                        <a:rPr lang="en-US"/>
                        <a:t>Receiver Sensitivity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-17 dBm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2058171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9CCF7D0A-1719-4268-AF3E-772A8C555DD9}"/>
              </a:ext>
            </a:extLst>
          </p:cNvPr>
          <p:cNvSpPr txBox="1"/>
          <p:nvPr/>
        </p:nvSpPr>
        <p:spPr>
          <a:xfrm>
            <a:off x="51759" y="3960603"/>
            <a:ext cx="3465661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/>
              <a:t>https://www.juniper.net/documentation/en_US/release-independent/junos/topics/reference/specifications/transceiver-m-mx-t-series-1000base-optical-specifications.pdf</a:t>
            </a:r>
            <a:endParaRPr lang="en-US" sz="1000">
              <a:cs typeface="Calibri"/>
            </a:endParaRPr>
          </a:p>
        </p:txBody>
      </p:sp>
      <p:pic>
        <p:nvPicPr>
          <p:cNvPr id="8" name="Picture 8">
            <a:extLst>
              <a:ext uri="{FF2B5EF4-FFF2-40B4-BE49-F238E27FC236}">
                <a16:creationId xmlns:a16="http://schemas.microsoft.com/office/drawing/2014/main" id="{AD87A99A-0E9D-40B0-85C3-C22D545D6B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381" y="927468"/>
            <a:ext cx="2743200" cy="20593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4FEDB59-B3A1-46A6-8251-CDC43B3EC860}"/>
              </a:ext>
            </a:extLst>
          </p:cNvPr>
          <p:cNvSpPr txBox="1"/>
          <p:nvPr/>
        </p:nvSpPr>
        <p:spPr>
          <a:xfrm>
            <a:off x="51760" y="2839169"/>
            <a:ext cx="3411746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000">
                <a:ea typeface="+mn-lt"/>
                <a:cs typeface="+mn-lt"/>
              </a:rPr>
              <a:t>https://www.amazon.com/10Gtek-GLC-SX-MMD-GLC-SX-MM-Transceiver-1000Base-SX/dp/B00U77VPX2/ref=sr_1_3?dchild=1&amp;keywords=sfp%2B1000base-sx&amp;qid=1633822790&amp;sr=8-3&amp;th=1</a:t>
            </a:r>
            <a:endParaRPr lang="en-US" sz="10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6583605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9F3142-EB16-48FE-889E-4A0815983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b="1">
                <a:latin typeface="Metric Semibold"/>
                <a:cs typeface="Calibri"/>
              </a:rPr>
              <a:t>KORUZA Links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FBEEB9-0DAE-460B-868A-6D69D95C17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1800">
                <a:latin typeface="Metric Regular"/>
              </a:rPr>
              <a:t>Description</a:t>
            </a:r>
          </a:p>
          <a:p>
            <a:pPr lvl="1"/>
            <a:r>
              <a:rPr lang="en-US" sz="1400">
                <a:ea typeface="+mn-lt"/>
                <a:cs typeface="+mn-lt"/>
                <a:hlinkClick r:id="rId2"/>
              </a:rPr>
              <a:t>https://www.hackster.io/musti/koruza-2b1824#toc-a--1-gbps-version-3</a:t>
            </a:r>
            <a:endParaRPr lang="en-US" sz="1400">
              <a:latin typeface="Metric Regular"/>
            </a:endParaRPr>
          </a:p>
          <a:p>
            <a:r>
              <a:rPr lang="en-US" sz="1800">
                <a:latin typeface="Metric Regular"/>
              </a:rPr>
              <a:t>Specifications</a:t>
            </a:r>
          </a:p>
          <a:p>
            <a:pPr lvl="1"/>
            <a:r>
              <a:rPr lang="en-US" sz="1400">
                <a:ea typeface="+mn-lt"/>
                <a:cs typeface="+mn-lt"/>
                <a:hlinkClick r:id="rId3"/>
              </a:rPr>
              <a:t>http://www.koruza.net/specs/</a:t>
            </a:r>
          </a:p>
          <a:p>
            <a:r>
              <a:rPr lang="en-US" sz="1800">
                <a:latin typeface="Metric Regular"/>
              </a:rPr>
              <a:t>GitHub</a:t>
            </a:r>
            <a:endParaRPr lang="en-US"/>
          </a:p>
          <a:p>
            <a:pPr lvl="1"/>
            <a:r>
              <a:rPr lang="en-US" sz="1400">
                <a:ea typeface="+mn-lt"/>
                <a:cs typeface="+mn-lt"/>
                <a:hlinkClick r:id="rId4"/>
              </a:rPr>
              <a:t>https://github.com/IRNAS/KORUZA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CE3E41-F696-4175-8D5D-29E5B083AC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8E312-405C-4648-BB7A-C628B99F0FDE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54508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07FB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387757" y="1256005"/>
            <a:ext cx="6368485" cy="263149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5500">
                <a:solidFill>
                  <a:schemeClr val="bg1"/>
                </a:solidFill>
                <a:latin typeface="Metric Semibold"/>
              </a:rPr>
              <a:t>Fiber Test: Throughput and Latency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183170" y="4633268"/>
            <a:ext cx="503630" cy="407839"/>
          </a:xfrm>
        </p:spPr>
        <p:txBody>
          <a:bodyPr/>
          <a:lstStyle/>
          <a:p>
            <a:fld id="{03E8E312-405C-4648-BB7A-C628B99F0FDE}" type="slidenum">
              <a:rPr lang="en-US" smtClean="0">
                <a:solidFill>
                  <a:srgbClr val="FFFFFF"/>
                </a:solidFill>
              </a:rPr>
              <a:t>48</a:t>
            </a:fld>
            <a:endParaRPr lang="en-US">
              <a:solidFill>
                <a:srgbClr val="FFFFFF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036" y="4522157"/>
            <a:ext cx="3200400" cy="358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4269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C5E22-C72B-454F-BB22-75375A613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Fiber Testbed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16A2EE-D827-408F-A917-50ECA2D680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77500" lnSpcReduction="20000"/>
          </a:bodyPr>
          <a:lstStyle/>
          <a:p>
            <a:r>
              <a:rPr lang="en-US">
                <a:cs typeface="Calibri"/>
              </a:rPr>
              <a:t>Two VMs running 1 core, 2GB (3 core/4GB)</a:t>
            </a:r>
          </a:p>
          <a:p>
            <a:pPr lvl="1"/>
            <a:r>
              <a:rPr lang="en-US">
                <a:ea typeface="+mn-lt"/>
                <a:cs typeface="+mn-lt"/>
              </a:rPr>
              <a:t>Lower performance due to system strain but reduced overhead for experimenters</a:t>
            </a:r>
          </a:p>
          <a:p>
            <a:pPr lvl="1"/>
            <a:r>
              <a:rPr lang="en-US">
                <a:cs typeface="Calibri"/>
              </a:rPr>
              <a:t>Additional tests with more powerful machines required</a:t>
            </a:r>
          </a:p>
          <a:p>
            <a:r>
              <a:rPr lang="en-US">
                <a:cs typeface="Calibri"/>
              </a:rPr>
              <a:t>Bridged to Ethernet adapter</a:t>
            </a:r>
          </a:p>
          <a:p>
            <a:r>
              <a:rPr lang="en-US">
                <a:cs typeface="Calibri"/>
              </a:rPr>
              <a:t>Control was Ethernet cable only; experimental used SFP system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E475A9-9026-44DC-9FEB-641C1B266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8E312-405C-4648-BB7A-C628B99F0FDE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2331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4812"/>
            <a:ext cx="8229600" cy="667682"/>
          </a:xfrm>
        </p:spPr>
        <p:txBody>
          <a:bodyPr>
            <a:normAutofit fontScale="90000"/>
          </a:bodyPr>
          <a:lstStyle/>
          <a:p>
            <a:r>
              <a:rPr lang="en-US" sz="3800" b="1">
                <a:latin typeface="Metric Semibold"/>
              </a:rPr>
              <a:t>Work Breakdown Structure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814398"/>
            <a:ext cx="8229600" cy="40299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>
                <a:solidFill>
                  <a:srgbClr val="107FB8"/>
                </a:solidFill>
                <a:latin typeface="Metric Semibold"/>
              </a:rPr>
              <a:t>System Description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183170" y="4633268"/>
            <a:ext cx="503630" cy="407839"/>
          </a:xfrm>
        </p:spPr>
        <p:txBody>
          <a:bodyPr/>
          <a:lstStyle/>
          <a:p>
            <a:fld id="{03E8E312-405C-4648-BB7A-C628B99F0FDE}" type="slidenum">
              <a:rPr lang="en-US" smtClean="0">
                <a:solidFill>
                  <a:srgbClr val="107FB8"/>
                </a:solidFill>
              </a:rPr>
              <a:t>5</a:t>
            </a:fld>
            <a:endParaRPr lang="en-US">
              <a:solidFill>
                <a:srgbClr val="107FB8"/>
              </a:solidFill>
            </a:endParaRPr>
          </a:p>
        </p:txBody>
      </p:sp>
      <p:pic>
        <p:nvPicPr>
          <p:cNvPr id="8" name="Picture 8" descr="Diagram&#10;&#10;Description automatically generated">
            <a:extLst>
              <a:ext uri="{FF2B5EF4-FFF2-40B4-BE49-F238E27FC236}">
                <a16:creationId xmlns:a16="http://schemas.microsoft.com/office/drawing/2014/main" id="{E41D7A50-DBFB-444D-BA48-7D527AE4DFB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220" r="49" b="5220"/>
          <a:stretch/>
        </p:blipFill>
        <p:spPr>
          <a:xfrm>
            <a:off x="263709" y="1105151"/>
            <a:ext cx="8611917" cy="3443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77234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A65E8A-B207-4A9F-AFA7-61E0589E07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400" b="1">
                <a:latin typeface="Metric Semibold"/>
                <a:cs typeface="Calibri"/>
              </a:rPr>
              <a:t>Latency Tests</a:t>
            </a:r>
            <a:endParaRPr lang="en-US" sz="3400" b="1">
              <a:latin typeface="Metric Semibold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8C5AE6-81BC-4723-8D9F-9AF7FCCB8F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>
                <a:latin typeface="Metric Semibold"/>
                <a:cs typeface="Calibri"/>
              </a:rPr>
              <a:t>Control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1F5629-8D15-4C6D-8741-F1A90A1C4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8E312-405C-4648-BB7A-C628B99F0FDE}" type="slidenum">
              <a:rPr lang="en-US" smtClean="0"/>
              <a:t>50</a:t>
            </a:fld>
            <a:endParaRPr lang="en-US"/>
          </a:p>
        </p:txBody>
      </p:sp>
      <p:pic>
        <p:nvPicPr>
          <p:cNvPr id="8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B8BADFB6-540C-4B50-B641-8163B887B64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57200" y="2124404"/>
            <a:ext cx="4040188" cy="1976970"/>
          </a:xfrm>
        </p:spPr>
      </p:pic>
      <p:pic>
        <p:nvPicPr>
          <p:cNvPr id="9" name="Picture 9" descr="Chart, line chart&#10;&#10;Description automatically generated">
            <a:extLst>
              <a:ext uri="{FF2B5EF4-FFF2-40B4-BE49-F238E27FC236}">
                <a16:creationId xmlns:a16="http://schemas.microsoft.com/office/drawing/2014/main" id="{A42F4AF0-C643-4D17-852C-407AC6E39434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4645026" y="2124016"/>
            <a:ext cx="4041775" cy="1977746"/>
          </a:xfrm>
        </p:spPr>
      </p:pic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3AB1543-7FE7-2793-E776-B7A47D33DAF2}"/>
              </a:ext>
            </a:extLst>
          </p:cNvPr>
          <p:cNvSpPr txBox="1">
            <a:spLocks/>
          </p:cNvSpPr>
          <p:nvPr/>
        </p:nvSpPr>
        <p:spPr>
          <a:xfrm>
            <a:off x="4664015" y="1152773"/>
            <a:ext cx="4040188" cy="47982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>
                <a:latin typeface="Metric Semibold"/>
                <a:cs typeface="Calibri"/>
              </a:rPr>
              <a:t>Experimental (Fiber)</a:t>
            </a:r>
          </a:p>
        </p:txBody>
      </p:sp>
    </p:spTree>
    <p:extLst>
      <p:ext uri="{BB962C8B-B14F-4D97-AF65-F5344CB8AC3E}">
        <p14:creationId xmlns:p14="http://schemas.microsoft.com/office/powerpoint/2010/main" val="270305020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EA2E72-AB5E-406D-B251-C5A7156DEE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9029" y="3570890"/>
            <a:ext cx="5486400" cy="425054"/>
          </a:xfrm>
        </p:spPr>
        <p:txBody>
          <a:bodyPr anchor="b">
            <a:noAutofit/>
          </a:bodyPr>
          <a:lstStyle/>
          <a:p>
            <a:r>
              <a:rPr lang="en-US" sz="2400">
                <a:latin typeface="Metric Semibold"/>
              </a:rPr>
              <a:t>Latency Test (combined)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84137C25-8891-4640-9FA9-D708D32B6D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39030" y="4005796"/>
            <a:ext cx="6668813" cy="593794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1800">
                <a:latin typeface="Metric Regular"/>
              </a:rPr>
              <a:t>Difference in speed at beginning likely a result of 'test-isms'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B36874-29C1-4DD1-B818-DCE4BBE24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03E8E312-405C-4648-BB7A-C628B99F0FDE}" type="slidenum">
              <a:rPr lang="en-US" sz="1200" smtClean="0"/>
              <a:pPr>
                <a:lnSpc>
                  <a:spcPct val="90000"/>
                </a:lnSpc>
                <a:spcAft>
                  <a:spcPts val="600"/>
                </a:spcAft>
              </a:pPr>
              <a:t>51</a:t>
            </a:fld>
            <a:endParaRPr lang="en-US" sz="1200"/>
          </a:p>
        </p:txBody>
      </p:sp>
      <p:pic>
        <p:nvPicPr>
          <p:cNvPr id="6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1DD5B7FD-FFE4-4805-BF4F-DB18304C5F92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3"/>
          <a:srcRect l="-697" r="-3717" b="-273"/>
          <a:stretch/>
        </p:blipFill>
        <p:spPr>
          <a:xfrm>
            <a:off x="1338019" y="660311"/>
            <a:ext cx="6585142" cy="2691976"/>
          </a:xfrm>
        </p:spPr>
      </p:pic>
    </p:spTree>
    <p:extLst>
      <p:ext uri="{BB962C8B-B14F-4D97-AF65-F5344CB8AC3E}">
        <p14:creationId xmlns:p14="http://schemas.microsoft.com/office/powerpoint/2010/main" val="105022332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BDB856-4CFB-4D1B-BD2D-625C04BFB8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 anchor="ctr">
            <a:normAutofit/>
          </a:bodyPr>
          <a:lstStyle/>
          <a:p>
            <a:r>
              <a:rPr lang="en-US"/>
              <a:t>Latency Averages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ED294A-EBC0-4663-8ED9-B78BADAA46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Minor differences</a:t>
            </a:r>
          </a:p>
          <a:p>
            <a:r>
              <a:rPr lang="en-US"/>
              <a:t>Much more data required to determine statistical significance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6C9D37-DC95-4AE9-ABDB-194E8A9E13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03E8E312-405C-4648-BB7A-C628B99F0FDE}" type="slidenum">
              <a:rPr lang="en-US" sz="1200" smtClean="0"/>
              <a:pPr>
                <a:lnSpc>
                  <a:spcPct val="90000"/>
                </a:lnSpc>
                <a:spcAft>
                  <a:spcPts val="600"/>
                </a:spcAft>
              </a:pPr>
              <a:t>52</a:t>
            </a:fld>
            <a:endParaRPr lang="en-US" sz="1200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E4FE97AB-4CDF-4934-96F8-9211BA5BAE5E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23858954"/>
              </p:ext>
            </p:extLst>
          </p:nvPr>
        </p:nvGraphicFramePr>
        <p:xfrm>
          <a:off x="457200" y="1452521"/>
          <a:ext cx="4038600" cy="28897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9300">
                  <a:extLst>
                    <a:ext uri="{9D8B030D-6E8A-4147-A177-3AD203B41FA5}">
                      <a16:colId xmlns:a16="http://schemas.microsoft.com/office/drawing/2014/main" val="4277312705"/>
                    </a:ext>
                  </a:extLst>
                </a:gridCol>
                <a:gridCol w="2019300">
                  <a:extLst>
                    <a:ext uri="{9D8B030D-6E8A-4147-A177-3AD203B41FA5}">
                      <a16:colId xmlns:a16="http://schemas.microsoft.com/office/drawing/2014/main" val="72932321"/>
                    </a:ext>
                  </a:extLst>
                </a:gridCol>
              </a:tblGrid>
              <a:tr h="317871">
                <a:tc>
                  <a:txBody>
                    <a:bodyPr/>
                    <a:lstStyle/>
                    <a:p>
                      <a:r>
                        <a:rPr lang="en-US" sz="1400"/>
                        <a:t>Test</a:t>
                      </a:r>
                    </a:p>
                  </a:txBody>
                  <a:tcPr marL="72243" marR="72243" marT="36122" marB="36122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Average Latency (</a:t>
                      </a:r>
                      <a:r>
                        <a:rPr lang="en-US" sz="1400" err="1"/>
                        <a:t>ms</a:t>
                      </a:r>
                      <a:r>
                        <a:rPr lang="en-US" sz="1400"/>
                        <a:t>)</a:t>
                      </a:r>
                    </a:p>
                  </a:txBody>
                  <a:tcPr marL="72243" marR="72243" marT="36122" marB="36122"/>
                </a:tc>
                <a:extLst>
                  <a:ext uri="{0D108BD9-81ED-4DB2-BD59-A6C34878D82A}">
                    <a16:rowId xmlns:a16="http://schemas.microsoft.com/office/drawing/2014/main" val="1313856795"/>
                  </a:ext>
                </a:extLst>
              </a:tr>
              <a:tr h="534601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/>
                        <a:t>Average Latency Control Unidirectional</a:t>
                      </a:r>
                    </a:p>
                  </a:txBody>
                  <a:tcPr marL="72243" marR="72243" marT="36122" marB="36122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/>
                        <a:t>1.30</a:t>
                      </a:r>
                    </a:p>
                  </a:txBody>
                  <a:tcPr marL="72243" marR="72243" marT="36122" marB="36122"/>
                </a:tc>
                <a:extLst>
                  <a:ext uri="{0D108BD9-81ED-4DB2-BD59-A6C34878D82A}">
                    <a16:rowId xmlns:a16="http://schemas.microsoft.com/office/drawing/2014/main" val="2620839649"/>
                  </a:ext>
                </a:extLst>
              </a:tr>
              <a:tr h="534601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/>
                        <a:t>Average Latency Control Bidirectional</a:t>
                      </a:r>
                    </a:p>
                  </a:txBody>
                  <a:tcPr marL="72243" marR="72243" marT="36122" marB="36122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/>
                        <a:t>1.62</a:t>
                      </a:r>
                    </a:p>
                  </a:txBody>
                  <a:tcPr marL="72243" marR="72243" marT="36122" marB="36122"/>
                </a:tc>
                <a:extLst>
                  <a:ext uri="{0D108BD9-81ED-4DB2-BD59-A6C34878D82A}">
                    <a16:rowId xmlns:a16="http://schemas.microsoft.com/office/drawing/2014/main" val="3574099829"/>
                  </a:ext>
                </a:extLst>
              </a:tr>
              <a:tr h="751331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/>
                        <a:t>Average Latency Experimental Bidirectional</a:t>
                      </a:r>
                    </a:p>
                  </a:txBody>
                  <a:tcPr marL="72243" marR="72243" marT="36122" marB="36122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/>
                        <a:t>1.57</a:t>
                      </a:r>
                    </a:p>
                  </a:txBody>
                  <a:tcPr marL="72243" marR="72243" marT="36122" marB="36122"/>
                </a:tc>
                <a:extLst>
                  <a:ext uri="{0D108BD9-81ED-4DB2-BD59-A6C34878D82A}">
                    <a16:rowId xmlns:a16="http://schemas.microsoft.com/office/drawing/2014/main" val="3213025940"/>
                  </a:ext>
                </a:extLst>
              </a:tr>
              <a:tr h="751331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/>
                        <a:t>Average Latency Experimental Unidirectional</a:t>
                      </a:r>
                    </a:p>
                  </a:txBody>
                  <a:tcPr marL="72243" marR="72243" marT="36122" marB="36122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/>
                        <a:t>1.57</a:t>
                      </a:r>
                    </a:p>
                  </a:txBody>
                  <a:tcPr marL="72243" marR="72243" marT="36122" marB="36122"/>
                </a:tc>
                <a:extLst>
                  <a:ext uri="{0D108BD9-81ED-4DB2-BD59-A6C34878D82A}">
                    <a16:rowId xmlns:a16="http://schemas.microsoft.com/office/drawing/2014/main" val="33689405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3210991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246C8-0402-422B-BDE3-2595E17F20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400" b="1">
                <a:latin typeface="Metric Semibold"/>
                <a:cs typeface="Calibri"/>
              </a:rPr>
              <a:t>Latency Summarized</a:t>
            </a:r>
            <a:endParaRPr lang="en-US" sz="3400" b="1">
              <a:latin typeface="Metric Semibold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5AA8D93-187A-4BB0-8D86-EC02F5D335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8E312-405C-4648-BB7A-C628B99F0FDE}" type="slidenum">
              <a:rPr lang="en-US" smtClean="0"/>
              <a:t>53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FF59318-0270-4F99-930E-B9E07FD784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5441125"/>
              </p:ext>
            </p:extLst>
          </p:nvPr>
        </p:nvGraphicFramePr>
        <p:xfrm>
          <a:off x="1928812" y="1384202"/>
          <a:ext cx="5066606" cy="25574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2543">
                  <a:extLst>
                    <a:ext uri="{9D8B030D-6E8A-4147-A177-3AD203B41FA5}">
                      <a16:colId xmlns:a16="http://schemas.microsoft.com/office/drawing/2014/main" val="2538843605"/>
                    </a:ext>
                  </a:extLst>
                </a:gridCol>
                <a:gridCol w="2514063">
                  <a:extLst>
                    <a:ext uri="{9D8B030D-6E8A-4147-A177-3AD203B41FA5}">
                      <a16:colId xmlns:a16="http://schemas.microsoft.com/office/drawing/2014/main" val="3027364269"/>
                    </a:ext>
                  </a:extLst>
                </a:gridCol>
              </a:tblGrid>
              <a:tr h="740935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200">
                          <a:effectLst/>
                        </a:rPr>
                        <a:t>Testing Setup </a:t>
                      </a:r>
                      <a:endParaRPr lang="en-US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200">
                          <a:effectLst/>
                        </a:rPr>
                        <a:t>Unidirectional Latency (</a:t>
                      </a:r>
                      <a:r>
                        <a:rPr lang="en-US" sz="1200" err="1">
                          <a:effectLst/>
                        </a:rPr>
                        <a:t>ms</a:t>
                      </a:r>
                      <a:r>
                        <a:rPr lang="en-US" sz="1200">
                          <a:effectLst/>
                        </a:rPr>
                        <a:t>) </a:t>
                      </a:r>
                      <a:endParaRPr lang="en-US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71856351"/>
                  </a:ext>
                </a:extLst>
              </a:tr>
              <a:tr h="454122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200">
                          <a:effectLst/>
                        </a:rPr>
                        <a:t>Hardware-in-the-loop fiber </a:t>
                      </a:r>
                      <a:endParaRPr lang="en-US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200">
                          <a:effectLst/>
                        </a:rPr>
                        <a:t>1.32 ± 0.32 </a:t>
                      </a:r>
                      <a:endParaRPr lang="en-US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76429925"/>
                  </a:ext>
                </a:extLst>
              </a:tr>
              <a:tr h="454122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200">
                          <a:effectLst/>
                        </a:rPr>
                        <a:t>Ethernet Cable Only </a:t>
                      </a:r>
                      <a:endParaRPr lang="en-US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200">
                          <a:effectLst/>
                        </a:rPr>
                        <a:t>1.32 ± 0.3 </a:t>
                      </a:r>
                      <a:endParaRPr lang="en-US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32711739"/>
                  </a:ext>
                </a:extLst>
              </a:tr>
              <a:tr h="454122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200">
                          <a:effectLst/>
                        </a:rPr>
                        <a:t>Shared port </a:t>
                      </a:r>
                      <a:endParaRPr lang="en-US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200">
                          <a:effectLst/>
                        </a:rPr>
                        <a:t>1.06 ± 0.22 </a:t>
                      </a:r>
                      <a:endParaRPr lang="en-US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69578438"/>
                  </a:ext>
                </a:extLst>
              </a:tr>
              <a:tr h="454122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200">
                          <a:effectLst/>
                        </a:rPr>
                        <a:t>Shared network adapter </a:t>
                      </a:r>
                      <a:endParaRPr lang="en-US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200">
                          <a:effectLst/>
                        </a:rPr>
                        <a:t>1.1 ± 0.26 </a:t>
                      </a:r>
                      <a:endParaRPr lang="en-US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943187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3374483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496B9F-A6B0-4685-BEED-BC0A695E7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400" b="1">
                <a:latin typeface="Metric Semibold"/>
                <a:cs typeface="Calibri"/>
              </a:rPr>
              <a:t>Throughput Tests</a:t>
            </a:r>
            <a:endParaRPr lang="en-US" sz="3400" b="1">
              <a:latin typeface="Metric Semibold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B367CC-455C-4EA9-AB65-0115D33E0B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>
                <a:latin typeface="Metric Semibold"/>
                <a:cs typeface="Calibri"/>
              </a:rPr>
              <a:t>Control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346480-3342-4B22-A6FA-C51EE35615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b="0">
                <a:latin typeface="Metric Semibold"/>
                <a:cs typeface="Calibri"/>
              </a:rPr>
              <a:t>Experimental (Fiber)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535C71-D262-43AD-9959-C302FE29BE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8E312-405C-4648-BB7A-C628B99F0FDE}" type="slidenum">
              <a:rPr lang="en-US" smtClean="0"/>
              <a:t>54</a:t>
            </a:fld>
            <a:endParaRPr lang="en-US"/>
          </a:p>
        </p:txBody>
      </p:sp>
      <p:pic>
        <p:nvPicPr>
          <p:cNvPr id="10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28DD488F-5EF9-4674-8E30-FD9C81B4B3F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57200" y="2102842"/>
            <a:ext cx="4040188" cy="2020094"/>
          </a:xfrm>
        </p:spPr>
      </p:pic>
      <p:pic>
        <p:nvPicPr>
          <p:cNvPr id="13" name="Picture 13" descr="Chart, line chart&#10;&#10;Description automatically generated">
            <a:extLst>
              <a:ext uri="{FF2B5EF4-FFF2-40B4-BE49-F238E27FC236}">
                <a16:creationId xmlns:a16="http://schemas.microsoft.com/office/drawing/2014/main" id="{BCE55875-3E28-43F5-84BB-4CE534CFD5C4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4645026" y="2102445"/>
            <a:ext cx="4041775" cy="2020888"/>
          </a:xfrm>
        </p:spPr>
      </p:pic>
    </p:spTree>
    <p:extLst>
      <p:ext uri="{BB962C8B-B14F-4D97-AF65-F5344CB8AC3E}">
        <p14:creationId xmlns:p14="http://schemas.microsoft.com/office/powerpoint/2010/main" val="230832499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EA2E72-AB5E-406D-B251-C5A7156DEE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>
            <a:noAutofit/>
          </a:bodyPr>
          <a:lstStyle/>
          <a:p>
            <a:r>
              <a:rPr lang="en-US" sz="2400">
                <a:latin typeface="Metric Semibold"/>
              </a:rPr>
              <a:t>Throughput Test (combined)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84137C25-8891-4640-9FA9-D708D32B6D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latin typeface="Metric Regular"/>
              </a:rPr>
              <a:t>Experimental closely followed control, bidirectional slows down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B36874-29C1-4DD1-B818-DCE4BBE24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03E8E312-405C-4648-BB7A-C628B99F0FDE}" type="slidenum">
              <a:rPr lang="en-US" sz="1200" smtClean="0"/>
              <a:pPr>
                <a:lnSpc>
                  <a:spcPct val="90000"/>
                </a:lnSpc>
                <a:spcAft>
                  <a:spcPts val="600"/>
                </a:spcAft>
              </a:pPr>
              <a:t>55</a:t>
            </a:fld>
            <a:endParaRPr lang="en-US" sz="1200"/>
          </a:p>
        </p:txBody>
      </p:sp>
      <p:pic>
        <p:nvPicPr>
          <p:cNvPr id="8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7D54D889-D478-431D-8FB2-32FC531CC455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-949" r="-2847" b="-267"/>
          <a:stretch/>
        </p:blipFill>
        <p:spPr>
          <a:xfrm>
            <a:off x="1389307" y="631031"/>
            <a:ext cx="6406560" cy="2750535"/>
          </a:xfrm>
        </p:spPr>
      </p:pic>
    </p:spTree>
    <p:extLst>
      <p:ext uri="{BB962C8B-B14F-4D97-AF65-F5344CB8AC3E}">
        <p14:creationId xmlns:p14="http://schemas.microsoft.com/office/powerpoint/2010/main" val="94383733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874DDA-151B-4EA3-9A74-397F6F9BAD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 anchor="ctr">
            <a:normAutofit/>
          </a:bodyPr>
          <a:lstStyle/>
          <a:p>
            <a:r>
              <a:rPr lang="en-US"/>
              <a:t>Throughput Averages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6A27C5-3384-4A4D-A921-69E93E930DB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Bidirectional slower</a:t>
            </a:r>
          </a:p>
          <a:p>
            <a:r>
              <a:rPr lang="en-US">
                <a:cs typeface="Calibri"/>
              </a:rPr>
              <a:t>Unclear cause of slowdown</a:t>
            </a:r>
          </a:p>
          <a:p>
            <a:r>
              <a:rPr lang="en-US">
                <a:cs typeface="Calibri"/>
              </a:rPr>
              <a:t>Control/Experimental similar</a:t>
            </a:r>
            <a:endParaRPr lang="en-US"/>
          </a:p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6D3C14-A213-4318-94DF-1848CBC4D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03E8E312-405C-4648-BB7A-C628B99F0FDE}" type="slidenum">
              <a:rPr lang="en-US" sz="1200" dirty="0" smtClean="0"/>
              <a:pPr>
                <a:lnSpc>
                  <a:spcPct val="90000"/>
                </a:lnSpc>
                <a:spcAft>
                  <a:spcPts val="600"/>
                </a:spcAft>
              </a:pPr>
              <a:t>56</a:t>
            </a:fld>
            <a:endParaRPr lang="en-US" sz="1200"/>
          </a:p>
        </p:txBody>
      </p:sp>
      <p:graphicFrame>
        <p:nvGraphicFramePr>
          <p:cNvPr id="11" name="Content Placeholder 10">
            <a:extLst>
              <a:ext uri="{FF2B5EF4-FFF2-40B4-BE49-F238E27FC236}">
                <a16:creationId xmlns:a16="http://schemas.microsoft.com/office/drawing/2014/main" id="{30DA9D2F-B420-4749-A2F7-9CD99619C347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527962610"/>
              </p:ext>
            </p:extLst>
          </p:nvPr>
        </p:nvGraphicFramePr>
        <p:xfrm>
          <a:off x="4648200" y="1500847"/>
          <a:ext cx="4038601" cy="27930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1128">
                  <a:extLst>
                    <a:ext uri="{9D8B030D-6E8A-4147-A177-3AD203B41FA5}">
                      <a16:colId xmlns:a16="http://schemas.microsoft.com/office/drawing/2014/main" val="3646379596"/>
                    </a:ext>
                  </a:extLst>
                </a:gridCol>
                <a:gridCol w="1259150">
                  <a:extLst>
                    <a:ext uri="{9D8B030D-6E8A-4147-A177-3AD203B41FA5}">
                      <a16:colId xmlns:a16="http://schemas.microsoft.com/office/drawing/2014/main" val="3818958263"/>
                    </a:ext>
                  </a:extLst>
                </a:gridCol>
                <a:gridCol w="1308323">
                  <a:extLst>
                    <a:ext uri="{9D8B030D-6E8A-4147-A177-3AD203B41FA5}">
                      <a16:colId xmlns:a16="http://schemas.microsoft.com/office/drawing/2014/main" val="3288231930"/>
                    </a:ext>
                  </a:extLst>
                </a:gridCol>
              </a:tblGrid>
              <a:tr h="558617"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 marL="52838" marR="52838" marT="26419" marB="26419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Experimental Average Throughput (Mbps)</a:t>
                      </a:r>
                    </a:p>
                  </a:txBody>
                  <a:tcPr marL="52838" marR="52838" marT="26419" marB="26419" anchor="ctr"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i="0" u="none" strike="noStrike" noProof="0">
                          <a:latin typeface="Calibri"/>
                        </a:rPr>
                        <a:t>Control Average Throughput (Mbps)</a:t>
                      </a:r>
                    </a:p>
                  </a:txBody>
                  <a:tcPr marL="52838" marR="52838" marT="26419" marB="26419"/>
                </a:tc>
                <a:extLst>
                  <a:ext uri="{0D108BD9-81ED-4DB2-BD59-A6C34878D82A}">
                    <a16:rowId xmlns:a16="http://schemas.microsoft.com/office/drawing/2014/main" val="1528650291"/>
                  </a:ext>
                </a:extLst>
              </a:tr>
              <a:tr h="558617">
                <a:tc>
                  <a:txBody>
                    <a:bodyPr/>
                    <a:lstStyle/>
                    <a:p>
                      <a:pPr algn="ctr"/>
                      <a:r>
                        <a:rPr lang="en-US" sz="1000"/>
                        <a:t>Average Throughput Experimental Bidirectional</a:t>
                      </a:r>
                    </a:p>
                  </a:txBody>
                  <a:tcPr marL="52838" marR="52838" marT="26419" marB="2641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/>
                        <a:t>894</a:t>
                      </a:r>
                    </a:p>
                  </a:txBody>
                  <a:tcPr marL="52838" marR="52838" marT="26419" marB="26419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sz="1000" b="0" i="0" u="none" strike="noStrike" noProof="0">
                        <a:latin typeface="Calibri"/>
                      </a:endParaRPr>
                    </a:p>
                    <a:p>
                      <a:pPr lvl="0" algn="ctr">
                        <a:buNone/>
                      </a:pPr>
                      <a:r>
                        <a:rPr lang="en-US" sz="1000" b="0" i="0" u="none" strike="noStrike" noProof="0">
                          <a:latin typeface="Calibri"/>
                        </a:rPr>
                        <a:t>898</a:t>
                      </a:r>
                      <a:endParaRPr lang="en-US" sz="1400"/>
                    </a:p>
                  </a:txBody>
                  <a:tcPr marL="52838" marR="52838" marT="26419" marB="26419"/>
                </a:tc>
                <a:extLst>
                  <a:ext uri="{0D108BD9-81ED-4DB2-BD59-A6C34878D82A}">
                    <a16:rowId xmlns:a16="http://schemas.microsoft.com/office/drawing/2014/main" val="2166206820"/>
                  </a:ext>
                </a:extLst>
              </a:tr>
              <a:tr h="558617">
                <a:tc>
                  <a:txBody>
                    <a:bodyPr/>
                    <a:lstStyle/>
                    <a:p>
                      <a:pPr algn="ctr"/>
                      <a:r>
                        <a:rPr lang="en-US" sz="1000"/>
                        <a:t>Average Throughput Experimental Unidirectional</a:t>
                      </a:r>
                    </a:p>
                  </a:txBody>
                  <a:tcPr marL="52838" marR="52838" marT="26419" marB="2641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/>
                        <a:t>941</a:t>
                      </a:r>
                    </a:p>
                  </a:txBody>
                  <a:tcPr marL="52838" marR="52838" marT="26419" marB="26419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sz="1000" b="0" i="0" u="none" strike="noStrike" noProof="0">
                        <a:latin typeface="Calibri"/>
                      </a:endParaRPr>
                    </a:p>
                    <a:p>
                      <a:pPr lvl="0" algn="ctr">
                        <a:buNone/>
                      </a:pPr>
                      <a:r>
                        <a:rPr lang="en-US" sz="1000" b="0" i="0" u="none" strike="noStrike" noProof="0">
                          <a:latin typeface="Calibri"/>
                        </a:rPr>
                        <a:t>939</a:t>
                      </a:r>
                      <a:endParaRPr lang="en-US" sz="1400"/>
                    </a:p>
                  </a:txBody>
                  <a:tcPr marL="52838" marR="52838" marT="26419" marB="26419"/>
                </a:tc>
                <a:extLst>
                  <a:ext uri="{0D108BD9-81ED-4DB2-BD59-A6C34878D82A}">
                    <a16:rowId xmlns:a16="http://schemas.microsoft.com/office/drawing/2014/main" val="3256016951"/>
                  </a:ext>
                </a:extLst>
              </a:tr>
              <a:tr h="558617">
                <a:tc>
                  <a:txBody>
                    <a:bodyPr/>
                    <a:lstStyle/>
                    <a:p>
                      <a:pPr algn="ctr"/>
                      <a:r>
                        <a:rPr lang="en-US" sz="1000"/>
                        <a:t>Average Throughput 3 Cores Experimental Bidirectional</a:t>
                      </a:r>
                    </a:p>
                  </a:txBody>
                  <a:tcPr marL="52838" marR="52838" marT="26419" marB="2641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/>
                        <a:t>909</a:t>
                      </a:r>
                    </a:p>
                  </a:txBody>
                  <a:tcPr marL="52838" marR="52838" marT="26419" marB="26419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sz="1000" b="0" i="0" u="none" strike="noStrike" noProof="0">
                        <a:latin typeface="Calibri"/>
                      </a:endParaRPr>
                    </a:p>
                    <a:p>
                      <a:pPr lvl="0" algn="ctr">
                        <a:buNone/>
                      </a:pPr>
                      <a:r>
                        <a:rPr lang="en-US" sz="1000" b="0" i="0" u="none" strike="noStrike" noProof="0">
                          <a:latin typeface="Calibri"/>
                        </a:rPr>
                        <a:t>873</a:t>
                      </a:r>
                      <a:endParaRPr lang="en-US" sz="1400"/>
                    </a:p>
                  </a:txBody>
                  <a:tcPr marL="52838" marR="52838" marT="26419" marB="26419"/>
                </a:tc>
                <a:extLst>
                  <a:ext uri="{0D108BD9-81ED-4DB2-BD59-A6C34878D82A}">
                    <a16:rowId xmlns:a16="http://schemas.microsoft.com/office/drawing/2014/main" val="706640445"/>
                  </a:ext>
                </a:extLst>
              </a:tr>
              <a:tr h="558617">
                <a:tc>
                  <a:txBody>
                    <a:bodyPr/>
                    <a:lstStyle/>
                    <a:p>
                      <a:pPr algn="ctr"/>
                      <a:r>
                        <a:rPr lang="en-US" sz="1000"/>
                        <a:t>Average Throughput 3 Cores Experimental Unidirectional</a:t>
                      </a:r>
                    </a:p>
                  </a:txBody>
                  <a:tcPr marL="52838" marR="52838" marT="26419" marB="2641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/>
                        <a:t>942</a:t>
                      </a:r>
                    </a:p>
                  </a:txBody>
                  <a:tcPr marL="52838" marR="52838" marT="26419" marB="26419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sz="1000" b="0" i="0" u="none" strike="noStrike" noProof="0">
                        <a:latin typeface="Calibri"/>
                      </a:endParaRPr>
                    </a:p>
                    <a:p>
                      <a:pPr lvl="0" algn="ctr">
                        <a:buNone/>
                      </a:pPr>
                      <a:r>
                        <a:rPr lang="en-US" sz="1000" b="0" i="0" u="none" strike="noStrike" noProof="0">
                          <a:latin typeface="Calibri"/>
                        </a:rPr>
                        <a:t>940</a:t>
                      </a:r>
                      <a:endParaRPr lang="en-US" sz="1400"/>
                    </a:p>
                  </a:txBody>
                  <a:tcPr marL="52838" marR="52838" marT="26419" marB="26419"/>
                </a:tc>
                <a:extLst>
                  <a:ext uri="{0D108BD9-81ED-4DB2-BD59-A6C34878D82A}">
                    <a16:rowId xmlns:a16="http://schemas.microsoft.com/office/drawing/2014/main" val="5226431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7995387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980A2C-21FA-47B9-9AEC-7760D43A0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400" b="1">
                <a:latin typeface="Metric Semibold"/>
                <a:cs typeface="Calibri"/>
              </a:rPr>
              <a:t>Throughput Summarized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D45B366-884E-4695-8C06-9E2A6C570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8E312-405C-4648-BB7A-C628B99F0FDE}" type="slidenum">
              <a:rPr lang="en-US" smtClean="0"/>
              <a:t>57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4D8A1F1-1380-42A0-B041-EFEFB10C69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1387360"/>
              </p:ext>
            </p:extLst>
          </p:nvPr>
        </p:nvGraphicFramePr>
        <p:xfrm>
          <a:off x="1609725" y="1428750"/>
          <a:ext cx="5924550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9225">
                  <a:extLst>
                    <a:ext uri="{9D8B030D-6E8A-4147-A177-3AD203B41FA5}">
                      <a16:colId xmlns:a16="http://schemas.microsoft.com/office/drawing/2014/main" val="2392024547"/>
                    </a:ext>
                  </a:extLst>
                </a:gridCol>
                <a:gridCol w="1343025">
                  <a:extLst>
                    <a:ext uri="{9D8B030D-6E8A-4147-A177-3AD203B41FA5}">
                      <a16:colId xmlns:a16="http://schemas.microsoft.com/office/drawing/2014/main" val="684397153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399333062"/>
                    </a:ext>
                  </a:extLst>
                </a:gridCol>
                <a:gridCol w="1409700">
                  <a:extLst>
                    <a:ext uri="{9D8B030D-6E8A-4147-A177-3AD203B41FA5}">
                      <a16:colId xmlns:a16="http://schemas.microsoft.com/office/drawing/2014/main" val="199118251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200">
                          <a:effectLst/>
                        </a:rPr>
                        <a:t>Testing Setup </a:t>
                      </a:r>
                      <a:endParaRPr lang="en-US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200">
                          <a:effectLst/>
                        </a:rPr>
                        <a:t>Bidirectional Throughput </a:t>
                      </a:r>
                      <a:endParaRPr lang="en-US">
                        <a:effectLst/>
                      </a:endParaRPr>
                    </a:p>
                    <a:p>
                      <a:pPr algn="ctr" rtl="0" fontAlgn="base"/>
                      <a:r>
                        <a:rPr lang="en-US" sz="1200">
                          <a:effectLst/>
                        </a:rPr>
                        <a:t>(Mbps) </a:t>
                      </a:r>
                      <a:endParaRPr lang="en-US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200">
                          <a:effectLst/>
                        </a:rPr>
                        <a:t>Parallel Bidirectional Throughput </a:t>
                      </a:r>
                      <a:endParaRPr lang="en-US">
                        <a:effectLst/>
                      </a:endParaRPr>
                    </a:p>
                    <a:p>
                      <a:pPr algn="ctr" rtl="0" fontAlgn="base"/>
                      <a:r>
                        <a:rPr lang="en-US" sz="1200">
                          <a:effectLst/>
                        </a:rPr>
                        <a:t>(Mbps) </a:t>
                      </a:r>
                      <a:endParaRPr lang="en-US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200">
                          <a:effectLst/>
                        </a:rPr>
                        <a:t>Unidirectional Throughput </a:t>
                      </a:r>
                      <a:endParaRPr lang="en-US">
                        <a:effectLst/>
                      </a:endParaRPr>
                    </a:p>
                    <a:p>
                      <a:pPr algn="ctr" rtl="0" fontAlgn="base"/>
                      <a:r>
                        <a:rPr lang="en-US" sz="1200">
                          <a:effectLst/>
                        </a:rPr>
                        <a:t>(Mbps) </a:t>
                      </a:r>
                      <a:endParaRPr lang="en-US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94823879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200">
                          <a:effectLst/>
                        </a:rPr>
                        <a:t>Hardware-in-the-loop fiber </a:t>
                      </a:r>
                      <a:endParaRPr lang="en-US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200">
                          <a:effectLst/>
                        </a:rPr>
                        <a:t>941 ± 24 </a:t>
                      </a:r>
                      <a:endParaRPr lang="en-US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200">
                          <a:effectLst/>
                        </a:rPr>
                        <a:t>899 ± 71 </a:t>
                      </a:r>
                      <a:endParaRPr lang="en-US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200">
                          <a:effectLst/>
                        </a:rPr>
                        <a:t>941 ± 22 </a:t>
                      </a:r>
                      <a:endParaRPr lang="en-US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9930182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200">
                          <a:effectLst/>
                        </a:rPr>
                        <a:t>Ethernet Cable Only </a:t>
                      </a:r>
                      <a:endParaRPr lang="en-US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200">
                          <a:effectLst/>
                        </a:rPr>
                        <a:t>925 ± 125 </a:t>
                      </a:r>
                      <a:endParaRPr lang="en-US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200">
                          <a:effectLst/>
                        </a:rPr>
                        <a:t>863 ± 112 </a:t>
                      </a:r>
                      <a:endParaRPr lang="en-US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200">
                          <a:effectLst/>
                        </a:rPr>
                        <a:t>941 ± 24 </a:t>
                      </a:r>
                      <a:endParaRPr lang="en-US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94656132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200">
                          <a:effectLst/>
                        </a:rPr>
                        <a:t>Shared port </a:t>
                      </a:r>
                      <a:endParaRPr lang="en-US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200">
                          <a:effectLst/>
                        </a:rPr>
                        <a:t>2894 ± 196 </a:t>
                      </a:r>
                      <a:endParaRPr lang="en-US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200">
                          <a:effectLst/>
                        </a:rPr>
                        <a:t>1633 ± 260 </a:t>
                      </a:r>
                      <a:endParaRPr lang="en-US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200">
                          <a:effectLst/>
                        </a:rPr>
                        <a:t>2913 ± 196 </a:t>
                      </a:r>
                      <a:endParaRPr lang="en-US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17460279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200">
                          <a:effectLst/>
                        </a:rPr>
                        <a:t>Shared network adapter </a:t>
                      </a:r>
                      <a:endParaRPr lang="en-US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200">
                          <a:effectLst/>
                        </a:rPr>
                        <a:t>2719 ± 334 </a:t>
                      </a:r>
                      <a:endParaRPr lang="en-US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200">
                          <a:effectLst/>
                        </a:rPr>
                        <a:t>1578 ± 269 </a:t>
                      </a:r>
                      <a:endParaRPr lang="en-US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200">
                          <a:effectLst/>
                        </a:rPr>
                        <a:t>2714 ± 427 </a:t>
                      </a:r>
                      <a:endParaRPr lang="en-US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850562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275538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667682"/>
          </a:xfrm>
        </p:spPr>
        <p:txBody>
          <a:bodyPr>
            <a:normAutofit fontScale="90000"/>
          </a:bodyPr>
          <a:lstStyle/>
          <a:p>
            <a:r>
              <a:rPr lang="en-US" sz="3800" b="1">
                <a:latin typeface="Metric Semibold"/>
              </a:rPr>
              <a:t>Dynamic System Diagram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814398"/>
            <a:ext cx="8229600" cy="40299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>
                <a:solidFill>
                  <a:srgbClr val="107FB8"/>
                </a:solidFill>
                <a:latin typeface="Metric Semibold"/>
              </a:rPr>
              <a:t>Physical Diagram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183170" y="4633268"/>
            <a:ext cx="503630" cy="407839"/>
          </a:xfrm>
        </p:spPr>
        <p:txBody>
          <a:bodyPr/>
          <a:lstStyle/>
          <a:p>
            <a:fld id="{03E8E312-405C-4648-BB7A-C628B99F0FDE}" type="slidenum">
              <a:rPr lang="en-US" smtClean="0">
                <a:solidFill>
                  <a:srgbClr val="107FB8"/>
                </a:solidFill>
              </a:rPr>
              <a:t>6</a:t>
            </a:fld>
            <a:endParaRPr lang="en-US">
              <a:solidFill>
                <a:srgbClr val="107FB8"/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4FE135F-5A4E-44BC-6D02-2FFB02A5179E}"/>
              </a:ext>
            </a:extLst>
          </p:cNvPr>
          <p:cNvGrpSpPr/>
          <p:nvPr/>
        </p:nvGrpSpPr>
        <p:grpSpPr>
          <a:xfrm>
            <a:off x="670851" y="1350909"/>
            <a:ext cx="6864971" cy="3006355"/>
            <a:chOff x="670851" y="1350909"/>
            <a:chExt cx="6864971" cy="3006355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BCA4AE93-38FD-FCC5-9DF7-ABE397DAC821}"/>
                </a:ext>
              </a:extLst>
            </p:cNvPr>
            <p:cNvGrpSpPr/>
            <p:nvPr/>
          </p:nvGrpSpPr>
          <p:grpSpPr>
            <a:xfrm>
              <a:off x="670851" y="1350909"/>
              <a:ext cx="6864971" cy="2855529"/>
              <a:chOff x="670851" y="924706"/>
              <a:chExt cx="6864971" cy="2855529"/>
            </a:xfrm>
          </p:grpSpPr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92005254-4500-4EEE-0FEB-7D9058B70C15}"/>
                  </a:ext>
                </a:extLst>
              </p:cNvPr>
              <p:cNvSpPr/>
              <p:nvPr/>
            </p:nvSpPr>
            <p:spPr>
              <a:xfrm>
                <a:off x="670851" y="924706"/>
                <a:ext cx="1288831" cy="717331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/>
                  <a:t>Media Converter</a:t>
                </a:r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8A49BC1C-0A8C-EC28-D54F-CED9F84D4D7F}"/>
                  </a:ext>
                </a:extLst>
              </p:cNvPr>
              <p:cNvSpPr/>
              <p:nvPr/>
            </p:nvSpPr>
            <p:spPr>
              <a:xfrm>
                <a:off x="2405058" y="1052801"/>
                <a:ext cx="707477" cy="461141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91440" tIns="45720" rIns="91440" bIns="45720"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/>
                  <a:t>SFP</a:t>
                </a:r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41A4A032-A101-4164-EA12-A38E08848637}"/>
                  </a:ext>
                </a:extLst>
              </p:cNvPr>
              <p:cNvSpPr/>
              <p:nvPr/>
            </p:nvSpPr>
            <p:spPr>
              <a:xfrm>
                <a:off x="739826" y="2597967"/>
                <a:ext cx="1150883" cy="461142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91440" tIns="45720" rIns="91440" bIns="45720"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/>
                  <a:t>Ethernet</a:t>
                </a:r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EF58687E-F274-64D9-52EA-09E95D2CFC96}"/>
                  </a:ext>
                </a:extLst>
              </p:cNvPr>
              <p:cNvSpPr/>
              <p:nvPr/>
            </p:nvSpPr>
            <p:spPr>
              <a:xfrm>
                <a:off x="3538204" y="1052800"/>
                <a:ext cx="1288830" cy="461141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91440" tIns="45720" rIns="91440" bIns="45720"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/>
                  <a:t>Collimator</a:t>
                </a:r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235239ED-6921-3F01-884E-35D43355738D}"/>
                  </a:ext>
                </a:extLst>
              </p:cNvPr>
              <p:cNvSpPr/>
              <p:nvPr/>
            </p:nvSpPr>
            <p:spPr>
              <a:xfrm>
                <a:off x="5370946" y="1052802"/>
                <a:ext cx="717331" cy="461141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91440" tIns="45720" rIns="91440" bIns="45720"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/>
                  <a:t>Lens</a:t>
                </a:r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624AACB0-6494-957A-5AE3-E448873AD457}"/>
                  </a:ext>
                </a:extLst>
              </p:cNvPr>
              <p:cNvSpPr/>
              <p:nvPr/>
            </p:nvSpPr>
            <p:spPr>
              <a:xfrm>
                <a:off x="5936605" y="2249446"/>
                <a:ext cx="1052347" cy="461141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91440" tIns="45720" rIns="91440" bIns="45720"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/>
                  <a:t>Scanner</a:t>
                </a:r>
              </a:p>
            </p:txBody>
          </p: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6E07C509-1E47-663E-EB0F-946257B9D6BD}"/>
                  </a:ext>
                </a:extLst>
              </p:cNvPr>
              <p:cNvSpPr/>
              <p:nvPr/>
            </p:nvSpPr>
            <p:spPr>
              <a:xfrm>
                <a:off x="2489724" y="2588114"/>
                <a:ext cx="527561" cy="461141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91440" tIns="45720" rIns="91440" bIns="45720"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/>
                  <a:t>RPi</a:t>
                </a:r>
              </a:p>
            </p:txBody>
          </p:sp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8337B4B7-036E-DCB4-39D0-9FF1E2FFA36C}"/>
                  </a:ext>
                </a:extLst>
              </p:cNvPr>
              <p:cNvSpPr/>
              <p:nvPr/>
            </p:nvSpPr>
            <p:spPr>
              <a:xfrm>
                <a:off x="3519956" y="2036685"/>
                <a:ext cx="1412912" cy="452748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91440" tIns="45720" rIns="91440" bIns="45720"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/>
                  <a:t>Aiming Laser</a:t>
                </a:r>
              </a:p>
            </p:txBody>
          </p:sp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27EA0089-2625-0770-9E54-C4A409E20152}"/>
                  </a:ext>
                </a:extLst>
              </p:cNvPr>
              <p:cNvSpPr/>
              <p:nvPr/>
            </p:nvSpPr>
            <p:spPr>
              <a:xfrm>
                <a:off x="3666296" y="2588112"/>
                <a:ext cx="1042494" cy="461141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91440" tIns="45720" rIns="91440" bIns="45720"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/>
                  <a:t>Camera</a:t>
                </a:r>
              </a:p>
            </p:txBody>
          </p:sp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DEF8081F-4FCD-AAB6-E8A2-1F9720B8298A}"/>
                  </a:ext>
                </a:extLst>
              </p:cNvPr>
              <p:cNvSpPr/>
              <p:nvPr/>
            </p:nvSpPr>
            <p:spPr>
              <a:xfrm>
                <a:off x="3833807" y="3319094"/>
                <a:ext cx="707477" cy="461141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91440" tIns="45720" rIns="91440" bIns="45720"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/>
                  <a:t>DAC</a:t>
                </a:r>
              </a:p>
            </p:txBody>
          </p:sp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E17B8CAA-CD0C-9DBC-62C5-0F0E14053002}"/>
                  </a:ext>
                </a:extLst>
              </p:cNvPr>
              <p:cNvSpPr/>
              <p:nvPr/>
            </p:nvSpPr>
            <p:spPr>
              <a:xfrm>
                <a:off x="5213287" y="3319092"/>
                <a:ext cx="1042494" cy="461141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91440" tIns="45720" rIns="91440" bIns="45720"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/>
                  <a:t>Op Amp</a:t>
                </a:r>
              </a:p>
            </p:txBody>
          </p:sp>
          <p:cxnSp>
            <p:nvCxnSpPr>
              <p:cNvPr id="82" name="Straight Arrow Connector 81">
                <a:extLst>
                  <a:ext uri="{FF2B5EF4-FFF2-40B4-BE49-F238E27FC236}">
                    <a16:creationId xmlns:a16="http://schemas.microsoft.com/office/drawing/2014/main" id="{6D43B95C-DF16-7B42-76F4-3C6CAA40165D}"/>
                  </a:ext>
                </a:extLst>
              </p:cNvPr>
              <p:cNvCxnSpPr/>
              <p:nvPr/>
            </p:nvCxnSpPr>
            <p:spPr>
              <a:xfrm flipH="1">
                <a:off x="1314283" y="1648934"/>
                <a:ext cx="1970" cy="94140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Arrow Connector 82">
                <a:extLst>
                  <a:ext uri="{FF2B5EF4-FFF2-40B4-BE49-F238E27FC236}">
                    <a16:creationId xmlns:a16="http://schemas.microsoft.com/office/drawing/2014/main" id="{CE317E11-5CAC-FF22-FBEE-33F9478B199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66580" y="1282386"/>
                <a:ext cx="441435" cy="196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Arrow Connector 83">
                <a:extLst>
                  <a:ext uri="{FF2B5EF4-FFF2-40B4-BE49-F238E27FC236}">
                    <a16:creationId xmlns:a16="http://schemas.microsoft.com/office/drawing/2014/main" id="{78F5EFB5-B5AE-AB32-80A6-2419FBD76AE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099726" y="1282386"/>
                <a:ext cx="441435" cy="196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Arrow Connector 84">
                <a:extLst>
                  <a:ext uri="{FF2B5EF4-FFF2-40B4-BE49-F238E27FC236}">
                    <a16:creationId xmlns:a16="http://schemas.microsoft.com/office/drawing/2014/main" id="{9D73343A-AA15-DC76-8079-AE0DD875C35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833933" y="1282386"/>
                <a:ext cx="539970" cy="196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Arrow Connector 85">
                <a:extLst>
                  <a:ext uri="{FF2B5EF4-FFF2-40B4-BE49-F238E27FC236}">
                    <a16:creationId xmlns:a16="http://schemas.microsoft.com/office/drawing/2014/main" id="{AA7C5B93-8D17-98AD-7243-C897256FA4B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995852" y="2479032"/>
                <a:ext cx="539970" cy="196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Arrow Connector 86">
                <a:extLst>
                  <a:ext uri="{FF2B5EF4-FFF2-40B4-BE49-F238E27FC236}">
                    <a16:creationId xmlns:a16="http://schemas.microsoft.com/office/drawing/2014/main" id="{4FAB0D60-D4CD-7D8A-7ED1-36145AF60AF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320765" y="2479032"/>
                <a:ext cx="618797" cy="196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Arrow Connector 88">
                <a:extLst>
                  <a:ext uri="{FF2B5EF4-FFF2-40B4-BE49-F238E27FC236}">
                    <a16:creationId xmlns:a16="http://schemas.microsoft.com/office/drawing/2014/main" id="{576724AB-C5B6-0C63-3754-050AB77BCE2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003014" y="2817698"/>
                <a:ext cx="666240" cy="196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Arrow Connector 89">
                <a:extLst>
                  <a:ext uri="{FF2B5EF4-FFF2-40B4-BE49-F238E27FC236}">
                    <a16:creationId xmlns:a16="http://schemas.microsoft.com/office/drawing/2014/main" id="{D7C64406-5DDB-C825-A9A7-3FB78BBDFB7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97603" y="2819667"/>
                <a:ext cx="595075" cy="861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Arrow Connector 90">
                <a:extLst>
                  <a:ext uri="{FF2B5EF4-FFF2-40B4-BE49-F238E27FC236}">
                    <a16:creationId xmlns:a16="http://schemas.microsoft.com/office/drawing/2014/main" id="{EB539FA3-9A53-F67F-8667-7C77F56CB05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548182" y="3548679"/>
                <a:ext cx="668064" cy="196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92" name="Group 91">
                <a:extLst>
                  <a:ext uri="{FF2B5EF4-FFF2-40B4-BE49-F238E27FC236}">
                    <a16:creationId xmlns:a16="http://schemas.microsoft.com/office/drawing/2014/main" id="{6FE97E22-3CD6-01E7-38F1-85835F642966}"/>
                  </a:ext>
                </a:extLst>
              </p:cNvPr>
              <p:cNvGrpSpPr/>
              <p:nvPr/>
            </p:nvGrpSpPr>
            <p:grpSpPr>
              <a:xfrm>
                <a:off x="2749929" y="3051228"/>
                <a:ext cx="1086831" cy="512234"/>
                <a:chOff x="2749929" y="3051228"/>
                <a:chExt cx="1086831" cy="512234"/>
              </a:xfrm>
            </p:grpSpPr>
            <p:cxnSp>
              <p:nvCxnSpPr>
                <p:cNvPr id="99" name="Straight Arrow Connector 98">
                  <a:extLst>
                    <a:ext uri="{FF2B5EF4-FFF2-40B4-BE49-F238E27FC236}">
                      <a16:creationId xmlns:a16="http://schemas.microsoft.com/office/drawing/2014/main" id="{DB80A5C4-517C-D586-69CE-653E34DF792B}"/>
                    </a:ext>
                  </a:extLst>
                </p:cNvPr>
                <p:cNvCxnSpPr/>
                <p:nvPr/>
              </p:nvCxnSpPr>
              <p:spPr>
                <a:xfrm>
                  <a:off x="2749929" y="3051228"/>
                  <a:ext cx="7883" cy="512234"/>
                </a:xfrm>
                <a:prstGeom prst="straightConnector1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00" name="Straight Arrow Connector 99">
                  <a:extLst>
                    <a:ext uri="{FF2B5EF4-FFF2-40B4-BE49-F238E27FC236}">
                      <a16:creationId xmlns:a16="http://schemas.microsoft.com/office/drawing/2014/main" id="{EEE92E5E-090D-4670-178B-38B7F5981B4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754852" y="3548678"/>
                  <a:ext cx="1081908" cy="1969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3" name="Group 92">
                <a:extLst>
                  <a:ext uri="{FF2B5EF4-FFF2-40B4-BE49-F238E27FC236}">
                    <a16:creationId xmlns:a16="http://schemas.microsoft.com/office/drawing/2014/main" id="{0F9A0AE8-5E9C-21B1-0BB8-56F73F58E8BD}"/>
                  </a:ext>
                </a:extLst>
              </p:cNvPr>
              <p:cNvGrpSpPr/>
              <p:nvPr/>
            </p:nvGrpSpPr>
            <p:grpSpPr>
              <a:xfrm rot="5400000" flipV="1">
                <a:off x="5796817" y="1553146"/>
                <a:ext cx="968262" cy="370563"/>
                <a:chOff x="6258356" y="1085465"/>
                <a:chExt cx="1182648" cy="264118"/>
              </a:xfrm>
            </p:grpSpPr>
            <p:cxnSp>
              <p:nvCxnSpPr>
                <p:cNvPr id="97" name="Straight Arrow Connector 96">
                  <a:extLst>
                    <a:ext uri="{FF2B5EF4-FFF2-40B4-BE49-F238E27FC236}">
                      <a16:creationId xmlns:a16="http://schemas.microsoft.com/office/drawing/2014/main" id="{28418D7C-64BF-3105-4C56-1FE4EE432D7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6157632" y="1215002"/>
                  <a:ext cx="264118" cy="5043"/>
                </a:xfrm>
                <a:prstGeom prst="straightConnector1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8" name="Straight Arrow Connector 97">
                  <a:extLst>
                    <a:ext uri="{FF2B5EF4-FFF2-40B4-BE49-F238E27FC236}">
                      <a16:creationId xmlns:a16="http://schemas.microsoft.com/office/drawing/2014/main" id="{D8B8F84E-0E23-393F-3C4B-18F2819B448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 flipH="1" flipV="1">
                  <a:off x="6848695" y="752005"/>
                  <a:ext cx="1969" cy="1182648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4" name="Group 93">
                <a:extLst>
                  <a:ext uri="{FF2B5EF4-FFF2-40B4-BE49-F238E27FC236}">
                    <a16:creationId xmlns:a16="http://schemas.microsoft.com/office/drawing/2014/main" id="{9DF4775A-26FC-3519-9997-5CF2FAE4BD17}"/>
                  </a:ext>
                </a:extLst>
              </p:cNvPr>
              <p:cNvGrpSpPr/>
              <p:nvPr/>
            </p:nvGrpSpPr>
            <p:grpSpPr>
              <a:xfrm rot="16200000">
                <a:off x="5935697" y="3022853"/>
                <a:ext cx="857293" cy="219551"/>
                <a:chOff x="6390770" y="2527420"/>
                <a:chExt cx="1025188" cy="178456"/>
              </a:xfrm>
            </p:grpSpPr>
            <p:cxnSp>
              <p:nvCxnSpPr>
                <p:cNvPr id="95" name="Straight Arrow Connector 94">
                  <a:extLst>
                    <a:ext uri="{FF2B5EF4-FFF2-40B4-BE49-F238E27FC236}">
                      <a16:creationId xmlns:a16="http://schemas.microsoft.com/office/drawing/2014/main" id="{6DAC96C3-91D6-6C3D-E6FB-8FE3392B21D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 flipV="1">
                  <a:off x="6305484" y="2612706"/>
                  <a:ext cx="178456" cy="7883"/>
                </a:xfrm>
                <a:prstGeom prst="straightConnector1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6" name="Straight Arrow Connector 95">
                  <a:extLst>
                    <a:ext uri="{FF2B5EF4-FFF2-40B4-BE49-F238E27FC236}">
                      <a16:creationId xmlns:a16="http://schemas.microsoft.com/office/drawing/2014/main" id="{C4086F00-81F7-9B28-EEEA-478B9D40937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 flipH="1" flipV="1">
                  <a:off x="6910734" y="2187838"/>
                  <a:ext cx="1968" cy="100848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37" name="L-Shape 36">
              <a:extLst>
                <a:ext uri="{FF2B5EF4-FFF2-40B4-BE49-F238E27FC236}">
                  <a16:creationId xmlns:a16="http://schemas.microsoft.com/office/drawing/2014/main" id="{7A83F044-593B-4D03-31B0-028B41118B19}"/>
                </a:ext>
              </a:extLst>
            </p:cNvPr>
            <p:cNvSpPr/>
            <p:nvPr/>
          </p:nvSpPr>
          <p:spPr>
            <a:xfrm>
              <a:off x="2399226" y="2902920"/>
              <a:ext cx="3962577" cy="1425268"/>
            </a:xfrm>
            <a:prstGeom prst="corner">
              <a:avLst/>
            </a:prstGeom>
            <a:noFill/>
            <a:ln w="28575">
              <a:solidFill>
                <a:srgbClr val="AB0C2F"/>
              </a:solidFill>
              <a:prstDash val="dash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8" name="TextBox 33">
              <a:extLst>
                <a:ext uri="{FF2B5EF4-FFF2-40B4-BE49-F238E27FC236}">
                  <a16:creationId xmlns:a16="http://schemas.microsoft.com/office/drawing/2014/main" id="{8649A5C4-ECA4-B77F-C5A5-B269BD213D27}"/>
                </a:ext>
              </a:extLst>
            </p:cNvPr>
            <p:cNvSpPr txBox="1"/>
            <p:nvPr/>
          </p:nvSpPr>
          <p:spPr>
            <a:xfrm>
              <a:off x="2402614" y="4049487"/>
              <a:ext cx="2597904" cy="307777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1400">
                  <a:solidFill>
                    <a:srgbClr val="AB0C2F"/>
                  </a:solidFill>
                  <a:cs typeface="Calibri"/>
                </a:rPr>
                <a:t>DRIVER</a:t>
              </a:r>
              <a:endParaRPr lang="en-US">
                <a:solidFill>
                  <a:srgbClr val="AB0C2F"/>
                </a:solidFill>
                <a:cs typeface="Calibri"/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7C3B692A-2D2A-8D76-34E7-3FD5DDA1EC8E}"/>
                </a:ext>
              </a:extLst>
            </p:cNvPr>
            <p:cNvSpPr/>
            <p:nvPr/>
          </p:nvSpPr>
          <p:spPr>
            <a:xfrm>
              <a:off x="2196884" y="1379458"/>
              <a:ext cx="4052806" cy="799597"/>
            </a:xfrm>
            <a:prstGeom prst="rect">
              <a:avLst/>
            </a:prstGeom>
            <a:noFill/>
            <a:ln w="28575">
              <a:solidFill>
                <a:srgbClr val="AB0C2F"/>
              </a:solidFill>
              <a:prstDash val="dash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0" name="TextBox 35">
              <a:extLst>
                <a:ext uri="{FF2B5EF4-FFF2-40B4-BE49-F238E27FC236}">
                  <a16:creationId xmlns:a16="http://schemas.microsoft.com/office/drawing/2014/main" id="{4804B083-F5B1-4F0E-05DF-4F6F1404C5D5}"/>
                </a:ext>
              </a:extLst>
            </p:cNvPr>
            <p:cNvSpPr txBox="1"/>
            <p:nvPr/>
          </p:nvSpPr>
          <p:spPr>
            <a:xfrm>
              <a:off x="2157942" y="1909143"/>
              <a:ext cx="2743200" cy="307777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>
                  <a:solidFill>
                    <a:srgbClr val="AB0C2F"/>
                  </a:solidFill>
                  <a:cs typeface="Calibri"/>
                </a:rPr>
                <a:t>COMMS</a:t>
              </a: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68FB1FE8-86CB-AEA0-BC23-BB5DA0214E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24210" y="3233704"/>
              <a:ext cx="621719" cy="6592"/>
            </a:xfrm>
            <a:prstGeom prst="straightConnector1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E53AE9B3-C19F-DDB3-6993-55455D0FD743}"/>
                </a:ext>
              </a:extLst>
            </p:cNvPr>
            <p:cNvCxnSpPr/>
            <p:nvPr/>
          </p:nvCxnSpPr>
          <p:spPr>
            <a:xfrm>
              <a:off x="5315330" y="2666748"/>
              <a:ext cx="7883" cy="565150"/>
            </a:xfrm>
            <a:prstGeom prst="straightConnector1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B0D42CE6-150A-FFB7-2FBD-9A514E2D3C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35875" y="2641037"/>
              <a:ext cx="399469" cy="6592"/>
            </a:xfrm>
            <a:prstGeom prst="straightConnector1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120641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667682"/>
          </a:xfrm>
        </p:spPr>
        <p:txBody>
          <a:bodyPr>
            <a:normAutofit fontScale="90000"/>
          </a:bodyPr>
          <a:lstStyle/>
          <a:p>
            <a:r>
              <a:rPr lang="en-US" sz="3800" b="1">
                <a:latin typeface="Metric Semibold"/>
              </a:rPr>
              <a:t>Dynamic System Diagram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814398"/>
            <a:ext cx="8229600" cy="40299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>
                <a:solidFill>
                  <a:srgbClr val="107FB8"/>
                </a:solidFill>
                <a:latin typeface="Metric Semibold"/>
              </a:rPr>
              <a:t>Software Diagram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183170" y="4633268"/>
            <a:ext cx="503630" cy="407839"/>
          </a:xfrm>
        </p:spPr>
        <p:txBody>
          <a:bodyPr/>
          <a:lstStyle/>
          <a:p>
            <a:fld id="{03E8E312-405C-4648-BB7A-C628B99F0FDE}" type="slidenum">
              <a:rPr lang="en-US" smtClean="0">
                <a:solidFill>
                  <a:srgbClr val="107FB8"/>
                </a:solidFill>
              </a:rPr>
              <a:t>7</a:t>
            </a:fld>
            <a:endParaRPr lang="en-US">
              <a:solidFill>
                <a:srgbClr val="107FB8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518C459-C0B8-ABED-C485-F7229840181E}"/>
              </a:ext>
            </a:extLst>
          </p:cNvPr>
          <p:cNvGrpSpPr/>
          <p:nvPr/>
        </p:nvGrpSpPr>
        <p:grpSpPr>
          <a:xfrm>
            <a:off x="749848" y="1267155"/>
            <a:ext cx="6713154" cy="3571237"/>
            <a:chOff x="749848" y="1267155"/>
            <a:chExt cx="6713154" cy="3571237"/>
          </a:xfrm>
        </p:grpSpPr>
        <p:sp>
          <p:nvSpPr>
            <p:cNvPr id="6" name="Flowchart: Document 5">
              <a:extLst>
                <a:ext uri="{FF2B5EF4-FFF2-40B4-BE49-F238E27FC236}">
                  <a16:creationId xmlns:a16="http://schemas.microsoft.com/office/drawing/2014/main" id="{442491D4-A9ED-43AC-9F7C-243CA66EE89C}"/>
                </a:ext>
              </a:extLst>
            </p:cNvPr>
            <p:cNvSpPr/>
            <p:nvPr/>
          </p:nvSpPr>
          <p:spPr>
            <a:xfrm>
              <a:off x="2769804" y="3827199"/>
              <a:ext cx="1180443" cy="681622"/>
            </a:xfrm>
            <a:prstGeom prst="flowChartDocumen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>
                  <a:cs typeface="Calibri"/>
                </a:rPr>
                <a:t>Position</a:t>
              </a:r>
              <a:endParaRPr lang="en-US" err="1"/>
            </a:p>
          </p:txBody>
        </p:sp>
        <p:sp>
          <p:nvSpPr>
            <p:cNvPr id="10" name="Flowchart: Multidocument 9">
              <a:extLst>
                <a:ext uri="{FF2B5EF4-FFF2-40B4-BE49-F238E27FC236}">
                  <a16:creationId xmlns:a16="http://schemas.microsoft.com/office/drawing/2014/main" id="{AF90E488-B01E-4878-B135-3927633A448F}"/>
                </a:ext>
              </a:extLst>
            </p:cNvPr>
            <p:cNvSpPr/>
            <p:nvPr/>
          </p:nvSpPr>
          <p:spPr>
            <a:xfrm>
              <a:off x="2672019" y="1315319"/>
              <a:ext cx="1376016" cy="808219"/>
            </a:xfrm>
            <a:prstGeom prst="flowChartMultidocumen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>
                  <a:cs typeface="Calibri"/>
                </a:rPr>
                <a:t>Observer Log</a:t>
              </a:r>
              <a:endParaRPr lang="en-US"/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AAE1ACF5-1B7D-4DE5-BEFA-94545E2CA886}"/>
                </a:ext>
              </a:extLst>
            </p:cNvPr>
            <p:cNvSpPr/>
            <p:nvPr/>
          </p:nvSpPr>
          <p:spPr>
            <a:xfrm>
              <a:off x="4770055" y="1311494"/>
              <a:ext cx="1131175" cy="815866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>
                  <a:cs typeface="Calibri"/>
                </a:rPr>
                <a:t>Camera Analyzer</a:t>
              </a:r>
              <a:endParaRPr lang="en-US"/>
            </a:p>
          </p:txBody>
        </p:sp>
        <p:sp>
          <p:nvSpPr>
            <p:cNvPr id="13" name="Flowchart: Card 12">
              <a:extLst>
                <a:ext uri="{FF2B5EF4-FFF2-40B4-BE49-F238E27FC236}">
                  <a16:creationId xmlns:a16="http://schemas.microsoft.com/office/drawing/2014/main" id="{4C1DC88D-7F2B-4C01-8EB8-61DD17D221FB}"/>
                </a:ext>
              </a:extLst>
            </p:cNvPr>
            <p:cNvSpPr/>
            <p:nvPr/>
          </p:nvSpPr>
          <p:spPr>
            <a:xfrm>
              <a:off x="4883369" y="2602965"/>
              <a:ext cx="914400" cy="686431"/>
            </a:xfrm>
            <a:prstGeom prst="flowChartPunchedCard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>
                  <a:cs typeface="Calibri"/>
                </a:rPr>
                <a:t>Logger</a:t>
              </a:r>
              <a:endParaRPr lang="en-US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8CC776F9-3851-4D04-8C2F-7DA7E01EE3B6}"/>
                </a:ext>
              </a:extLst>
            </p:cNvPr>
            <p:cNvSpPr/>
            <p:nvPr/>
          </p:nvSpPr>
          <p:spPr>
            <a:xfrm>
              <a:off x="749848" y="2602294"/>
              <a:ext cx="1180444" cy="687771"/>
            </a:xfrm>
            <a:prstGeom prst="roundRect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>
                  <a:cs typeface="Calibri"/>
                </a:rPr>
                <a:t>Estimator</a:t>
              </a: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D18A3237-C63E-493E-8D05-E9ADE3E4F518}"/>
                </a:ext>
              </a:extLst>
            </p:cNvPr>
            <p:cNvSpPr/>
            <p:nvPr/>
          </p:nvSpPr>
          <p:spPr>
            <a:xfrm>
              <a:off x="2774730" y="2607222"/>
              <a:ext cx="1190298" cy="697625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>
                  <a:cs typeface="Calibri"/>
                </a:rPr>
                <a:t>Scanner</a:t>
              </a:r>
              <a:endParaRPr lang="en-US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7A1B801E-2A00-4F04-8B2C-BCD0334DD9AE}"/>
                </a:ext>
              </a:extLst>
            </p:cNvPr>
            <p:cNvSpPr/>
            <p:nvPr/>
          </p:nvSpPr>
          <p:spPr>
            <a:xfrm>
              <a:off x="4799615" y="3824124"/>
              <a:ext cx="1131176" cy="687772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>
                  <a:cs typeface="Calibri"/>
                </a:rPr>
                <a:t>Driver</a:t>
              </a:r>
              <a:endParaRPr lang="en-US"/>
            </a:p>
          </p:txBody>
        </p:sp>
        <p:pic>
          <p:nvPicPr>
            <p:cNvPr id="17" name="Graphic 17" descr="Camera outline">
              <a:extLst>
                <a:ext uri="{FF2B5EF4-FFF2-40B4-BE49-F238E27FC236}">
                  <a16:creationId xmlns:a16="http://schemas.microsoft.com/office/drawing/2014/main" id="{E393B0B3-5240-439D-8584-0E62D6C017E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548602" y="1267155"/>
              <a:ext cx="914400" cy="914400"/>
            </a:xfrm>
            <a:prstGeom prst="rect">
              <a:avLst/>
            </a:prstGeom>
          </p:spPr>
        </p:pic>
        <p:pic>
          <p:nvPicPr>
            <p:cNvPr id="18" name="Graphic 18" descr="Gears outline">
              <a:extLst>
                <a:ext uri="{FF2B5EF4-FFF2-40B4-BE49-F238E27FC236}">
                  <a16:creationId xmlns:a16="http://schemas.microsoft.com/office/drawing/2014/main" id="{7B7DAE8B-0623-4FC9-936C-A648AA56172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548602" y="3720662"/>
              <a:ext cx="914400" cy="914400"/>
            </a:xfrm>
            <a:prstGeom prst="rect">
              <a:avLst/>
            </a:prstGeom>
          </p:spPr>
        </p:pic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B4B7931E-6E81-4CBC-B7A8-AD8B8AE55F5D}"/>
                </a:ext>
              </a:extLst>
            </p:cNvPr>
            <p:cNvCxnSpPr/>
            <p:nvPr/>
          </p:nvCxnSpPr>
          <p:spPr>
            <a:xfrm flipV="1">
              <a:off x="1937188" y="2950122"/>
              <a:ext cx="835573" cy="197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15F292A6-B13C-4960-9256-F13C292D1468}"/>
                </a:ext>
              </a:extLst>
            </p:cNvPr>
            <p:cNvCxnSpPr/>
            <p:nvPr/>
          </p:nvCxnSpPr>
          <p:spPr>
            <a:xfrm flipV="1">
              <a:off x="3971925" y="2955048"/>
              <a:ext cx="904547" cy="1971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8C52EC2C-063C-4AE2-8E24-7E7DF2A66741}"/>
                </a:ext>
              </a:extLst>
            </p:cNvPr>
            <p:cNvCxnSpPr>
              <a:cxnSpLocks/>
            </p:cNvCxnSpPr>
            <p:nvPr/>
          </p:nvCxnSpPr>
          <p:spPr>
            <a:xfrm>
              <a:off x="3962071" y="4168993"/>
              <a:ext cx="835574" cy="7882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3A98F3C9-C7E8-4D58-8040-E9A1731E237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369147" y="3299916"/>
              <a:ext cx="1968" cy="514352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5CB5CE2B-AF5E-4905-BFE8-F03DEA3606D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048781" y="1693806"/>
              <a:ext cx="721271" cy="1971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656DAE1E-8579-43A9-BB72-1DF4BF04567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32760" y="4167021"/>
              <a:ext cx="796159" cy="11824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CFABAD56-630A-46CB-B8B5-BAA0A657657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59041" y="2060354"/>
              <a:ext cx="1969" cy="539967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07D82670-3ECD-4B46-99DC-2459331AC9D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59041" y="3301888"/>
              <a:ext cx="1969" cy="539967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C41D9643-8B42-45E4-936F-02DB249EA4F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901229" y="1693806"/>
              <a:ext cx="721271" cy="1971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E30AEAFB-680D-4D1D-96E6-F8FBC173A9D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69147" y="2129328"/>
              <a:ext cx="1967" cy="470993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07168ED-FE19-4EAC-8CB7-051738628F13}"/>
                </a:ext>
              </a:extLst>
            </p:cNvPr>
            <p:cNvSpPr txBox="1"/>
            <p:nvPr/>
          </p:nvSpPr>
          <p:spPr>
            <a:xfrm>
              <a:off x="6550573" y="2057400"/>
              <a:ext cx="910459" cy="30777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400">
                  <a:latin typeface="Calibri1811"/>
                </a:rPr>
                <a:t>Camera</a:t>
              </a:r>
              <a:endParaRPr 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2D8D0DE-A9E6-4D24-8B9D-0C0FBF7B76B3}"/>
                </a:ext>
              </a:extLst>
            </p:cNvPr>
            <p:cNvSpPr txBox="1"/>
            <p:nvPr/>
          </p:nvSpPr>
          <p:spPr>
            <a:xfrm>
              <a:off x="6550573" y="4530615"/>
              <a:ext cx="910459" cy="30777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400">
                  <a:latin typeface="Calibri1811"/>
                </a:rPr>
                <a:t>Motor</a:t>
              </a:r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166040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177AE0-F124-44CD-A8D4-FA9BD95D9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1034" y="344013"/>
            <a:ext cx="5486400" cy="425054"/>
          </a:xfrm>
        </p:spPr>
        <p:txBody>
          <a:bodyPr>
            <a:noAutofit/>
          </a:bodyPr>
          <a:lstStyle/>
          <a:p>
            <a:pPr algn="ctr"/>
            <a:r>
              <a:rPr lang="en-US" sz="3400">
                <a:latin typeface="Metric Semibold"/>
                <a:ea typeface="Calibri"/>
                <a:cs typeface="Calibri"/>
              </a:rPr>
              <a:t>Working Setup</a:t>
            </a:r>
            <a:endParaRPr lang="en-US" sz="3400">
              <a:latin typeface="Metric Semibold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EEBC49-6E65-4593-B3B1-7ED295269A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8E312-405C-4648-BB7A-C628B99F0FDE}" type="slidenum">
              <a:rPr lang="en-US" smtClean="0"/>
              <a:t>8</a:t>
            </a:fld>
            <a:endParaRPr lang="en-US"/>
          </a:p>
        </p:txBody>
      </p:sp>
      <p:pic>
        <p:nvPicPr>
          <p:cNvPr id="6" name="Online Media 5" title="MICROP Demo (short)">
            <a:hlinkClick r:id="" action="ppaction://media"/>
            <a:extLst>
              <a:ext uri="{FF2B5EF4-FFF2-40B4-BE49-F238E27FC236}">
                <a16:creationId xmlns:a16="http://schemas.microsoft.com/office/drawing/2014/main" id="{D008C394-4517-9EBC-E80A-CC0E63FC0D4E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264174" y="771253"/>
            <a:ext cx="6597696" cy="3664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8806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667682"/>
          </a:xfrm>
        </p:spPr>
        <p:txBody>
          <a:bodyPr>
            <a:normAutofit fontScale="90000"/>
          </a:bodyPr>
          <a:lstStyle/>
          <a:p>
            <a:r>
              <a:rPr lang="en-US" sz="3800" b="1">
                <a:latin typeface="Metric Semibold"/>
              </a:rPr>
              <a:t>Overcoming Obstacles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814398"/>
            <a:ext cx="8229600" cy="40299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>
                <a:solidFill>
                  <a:srgbClr val="107FB8"/>
                </a:solidFill>
                <a:latin typeface="Metric Semibold"/>
              </a:rPr>
              <a:t>Creative Problem Solving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61884" y="1182576"/>
            <a:ext cx="8235849" cy="222381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lnSpc>
                <a:spcPct val="130000"/>
              </a:lnSpc>
              <a:buFont typeface="Arial"/>
              <a:buChar char="•"/>
            </a:pPr>
            <a:r>
              <a:rPr lang="en-US">
                <a:latin typeface="Metric Regular"/>
                <a:ea typeface="+mn-lt"/>
                <a:cs typeface="+mn-lt"/>
              </a:rPr>
              <a:t>Delivery issues</a:t>
            </a:r>
            <a:endParaRPr lang="en-US">
              <a:latin typeface="Metric Regular"/>
              <a:ea typeface="Calibri"/>
              <a:cs typeface="Calibri"/>
            </a:endParaRPr>
          </a:p>
          <a:p>
            <a:pPr marL="742950" lvl="1" indent="-285750">
              <a:lnSpc>
                <a:spcPct val="130000"/>
              </a:lnSpc>
              <a:buFont typeface="Arial"/>
              <a:buChar char="•"/>
            </a:pPr>
            <a:r>
              <a:rPr lang="en-US">
                <a:latin typeface="Metric Regular"/>
                <a:ea typeface="+mn-lt"/>
                <a:cs typeface="+mn-lt"/>
              </a:rPr>
              <a:t>More work</a:t>
            </a:r>
          </a:p>
          <a:p>
            <a:pPr marL="285750" indent="-285750">
              <a:lnSpc>
                <a:spcPct val="130000"/>
              </a:lnSpc>
              <a:buFont typeface="Arial"/>
              <a:buChar char="•"/>
            </a:pPr>
            <a:r>
              <a:rPr lang="en-US">
                <a:latin typeface="Metric Regular"/>
                <a:ea typeface="+mn-lt"/>
                <a:cs typeface="+mn-lt"/>
              </a:rPr>
              <a:t>ILDA Controller</a:t>
            </a:r>
            <a:endParaRPr lang="en-US">
              <a:latin typeface="Metric Regular"/>
              <a:cs typeface="Calibri"/>
            </a:endParaRPr>
          </a:p>
          <a:p>
            <a:pPr marL="742950" lvl="1" indent="-285750">
              <a:lnSpc>
                <a:spcPct val="130000"/>
              </a:lnSpc>
              <a:buFont typeface="Arial"/>
              <a:buChar char="•"/>
            </a:pPr>
            <a:r>
              <a:rPr lang="en-US">
                <a:latin typeface="Metric Regular"/>
                <a:cs typeface="Calibri"/>
              </a:rPr>
              <a:t>Custom driver</a:t>
            </a:r>
          </a:p>
          <a:p>
            <a:pPr marL="285750" indent="-285750">
              <a:lnSpc>
                <a:spcPct val="130000"/>
              </a:lnSpc>
              <a:buFont typeface="Arial"/>
              <a:buChar char="•"/>
            </a:pPr>
            <a:r>
              <a:rPr lang="en-US">
                <a:latin typeface="Metric Regular"/>
                <a:cs typeface="Calibri"/>
              </a:rPr>
              <a:t>Integration of software</a:t>
            </a:r>
          </a:p>
          <a:p>
            <a:pPr marL="742950" lvl="1" indent="-285750">
              <a:lnSpc>
                <a:spcPct val="130000"/>
              </a:lnSpc>
              <a:buFont typeface="Arial"/>
              <a:buChar char="•"/>
            </a:pPr>
            <a:r>
              <a:rPr lang="en-US">
                <a:latin typeface="Metric Regular"/>
                <a:cs typeface="Calibri"/>
              </a:rPr>
              <a:t>Cry in C++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183170" y="4633268"/>
            <a:ext cx="503630" cy="407839"/>
          </a:xfrm>
        </p:spPr>
        <p:txBody>
          <a:bodyPr/>
          <a:lstStyle/>
          <a:p>
            <a:fld id="{03E8E312-405C-4648-BB7A-C628B99F0FDE}" type="slidenum">
              <a:rPr lang="en-US" smtClean="0">
                <a:solidFill>
                  <a:srgbClr val="107FB8"/>
                </a:solidFill>
              </a:rPr>
              <a:t>9</a:t>
            </a:fld>
            <a:endParaRPr lang="en-US">
              <a:solidFill>
                <a:srgbClr val="107FB8"/>
              </a:solidFill>
            </a:endParaRPr>
          </a:p>
        </p:txBody>
      </p:sp>
      <p:pic>
        <p:nvPicPr>
          <p:cNvPr id="11" name="Picture 11" descr="A picture containing text, indoor, floor, wall&#10;&#10;Description automatically generated">
            <a:extLst>
              <a:ext uri="{FF2B5EF4-FFF2-40B4-BE49-F238E27FC236}">
                <a16:creationId xmlns:a16="http://schemas.microsoft.com/office/drawing/2014/main" id="{AE62E300-8C2B-4ACB-9CCE-8560B92BE5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186" t="13397" r="717" b="957"/>
          <a:stretch/>
        </p:blipFill>
        <p:spPr>
          <a:xfrm>
            <a:off x="4885340" y="1464223"/>
            <a:ext cx="3601199" cy="2648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6253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(16:9)</PresentationFormat>
  <Slides>57</Slides>
  <Notes>22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58" baseType="lpstr">
      <vt:lpstr>Office Theme</vt:lpstr>
      <vt:lpstr>PowerPoint Presentation</vt:lpstr>
      <vt:lpstr>Optical vs RF</vt:lpstr>
      <vt:lpstr>Motivation</vt:lpstr>
      <vt:lpstr>Solution</vt:lpstr>
      <vt:lpstr>Work Breakdown Structure</vt:lpstr>
      <vt:lpstr>Dynamic System Diagram</vt:lpstr>
      <vt:lpstr>Dynamic System Diagram</vt:lpstr>
      <vt:lpstr>Working Setup</vt:lpstr>
      <vt:lpstr>Overcoming Obstacles</vt:lpstr>
      <vt:lpstr>PowerPoint Presentation</vt:lpstr>
      <vt:lpstr>Attenuation Testing</vt:lpstr>
      <vt:lpstr>Camera Integration</vt:lpstr>
      <vt:lpstr>Software Testbed</vt:lpstr>
      <vt:lpstr>Software Testbed</vt:lpstr>
      <vt:lpstr>Throughput Testing</vt:lpstr>
      <vt:lpstr>Throughput Testing (cont.)</vt:lpstr>
      <vt:lpstr>Throughput Testing (cont.)</vt:lpstr>
      <vt:lpstr>Latency Testing</vt:lpstr>
      <vt:lpstr>Latency Testing (cont.)</vt:lpstr>
      <vt:lpstr>Bit Error per Gb</vt:lpstr>
      <vt:lpstr>Bit Error per Gb (cont.)</vt:lpstr>
      <vt:lpstr>Bit Error per Gb (cont.)</vt:lpstr>
      <vt:lpstr>PowerPoint Presentation</vt:lpstr>
      <vt:lpstr>Future Years</vt:lpstr>
      <vt:lpstr>More Info</vt:lpstr>
      <vt:lpstr>PowerPoint Presentation</vt:lpstr>
      <vt:lpstr>PowerPoint Presentation</vt:lpstr>
      <vt:lpstr>PowerPoint Presentation</vt:lpstr>
      <vt:lpstr>Onboarding - Hardware</vt:lpstr>
      <vt:lpstr>Onboarding - Optics</vt:lpstr>
      <vt:lpstr>Onboarding - Software</vt:lpstr>
      <vt:lpstr>PowerPoint Presentation</vt:lpstr>
      <vt:lpstr>Installing – Software</vt:lpstr>
      <vt:lpstr>Installing – Demo Software</vt:lpstr>
      <vt:lpstr>Installing – Hardware (scanner)</vt:lpstr>
      <vt:lpstr>Installing – Hardware (FSOC)</vt:lpstr>
      <vt:lpstr>PowerPoint Presentation</vt:lpstr>
      <vt:lpstr>Link</vt:lpstr>
      <vt:lpstr>PowerPoint Presentation</vt:lpstr>
      <vt:lpstr>Pattern Analysis – No Lens</vt:lpstr>
      <vt:lpstr>Pattern Analysis - Lens</vt:lpstr>
      <vt:lpstr>Divergence</vt:lpstr>
      <vt:lpstr>PowerPoint Presentation</vt:lpstr>
      <vt:lpstr>KORUZA Diagram</vt:lpstr>
      <vt:lpstr>House of Quality</vt:lpstr>
      <vt:lpstr>SFP 1000Base-SX Specifications</vt:lpstr>
      <vt:lpstr>KORUZA Links</vt:lpstr>
      <vt:lpstr>PowerPoint Presentation</vt:lpstr>
      <vt:lpstr>Fiber Testbed</vt:lpstr>
      <vt:lpstr>Latency Tests</vt:lpstr>
      <vt:lpstr>Latency Test (combined)</vt:lpstr>
      <vt:lpstr>Latency Averages</vt:lpstr>
      <vt:lpstr>Latency Summarized</vt:lpstr>
      <vt:lpstr>Throughput Tests</vt:lpstr>
      <vt:lpstr>Throughput Test (combined)</vt:lpstr>
      <vt:lpstr>Throughput Averages</vt:lpstr>
      <vt:lpstr>Throughput Summarized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Anna Donlan</dc:creator>
  <cp:revision>1</cp:revision>
  <dcterms:created xsi:type="dcterms:W3CDTF">2019-03-11T19:06:49Z</dcterms:created>
  <dcterms:modified xsi:type="dcterms:W3CDTF">2022-04-26T15:25:35Z</dcterms:modified>
</cp:coreProperties>
</file>